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handoutMasterIdLst>
    <p:handoutMasterId r:id="rId20"/>
  </p:handoutMasterIdLst>
  <p:sldIdLst>
    <p:sldId id="256" r:id="rId5"/>
    <p:sldId id="285" r:id="rId6"/>
    <p:sldId id="278" r:id="rId7"/>
    <p:sldId id="287" r:id="rId8"/>
    <p:sldId id="261" r:id="rId9"/>
    <p:sldId id="260" r:id="rId10"/>
    <p:sldId id="284" r:id="rId11"/>
    <p:sldId id="288" r:id="rId12"/>
    <p:sldId id="281" r:id="rId13"/>
    <p:sldId id="264" r:id="rId14"/>
    <p:sldId id="265" r:id="rId15"/>
    <p:sldId id="283" r:id="rId16"/>
    <p:sldId id="267" r:id="rId17"/>
    <p:sldId id="28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28" userDrawn="1">
          <p15:clr>
            <a:srgbClr val="A4A3A4"/>
          </p15:clr>
        </p15:guide>
        <p15:guide id="2" orient="horz" pos="9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A5A5"/>
    <a:srgbClr val="BEB9AA"/>
    <a:srgbClr val="C0C9C2"/>
    <a:srgbClr val="AA9D92"/>
    <a:srgbClr val="F2F1EE"/>
    <a:srgbClr val="D8D2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29" autoAdjust="0"/>
    <p:restoredTop sz="93595" autoAdjust="0"/>
  </p:normalViewPr>
  <p:slideViewPr>
    <p:cSldViewPr snapToGrid="0">
      <p:cViewPr varScale="1">
        <p:scale>
          <a:sx n="74" d="100"/>
          <a:sy n="74" d="100"/>
        </p:scale>
        <p:origin x="534" y="54"/>
      </p:cViewPr>
      <p:guideLst>
        <p:guide pos="4128"/>
        <p:guide orient="horz" pos="960"/>
      </p:guideLst>
    </p:cSldViewPr>
  </p:slideViewPr>
  <p:outlineViewPr>
    <p:cViewPr>
      <p:scale>
        <a:sx n="33" d="100"/>
        <a:sy n="33" d="100"/>
      </p:scale>
      <p:origin x="0" y="-4027"/>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2299"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5108422243999689E-2"/>
          <c:y val="0.65133951088576647"/>
          <c:w val="0.29592606189588366"/>
          <c:h val="3.4776341491945577E-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accent2">
                        <a:lumMod val="50000"/>
                      </a:schemeClr>
                    </a:solidFill>
                    <a:latin typeface="Biome Light" panose="020B0303030204020804" pitchFamily="34" charset="0"/>
                    <a:ea typeface="+mn-ea"/>
                    <a:cs typeface="Biome Light" panose="020B03030302040208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2D7F-455D-BD9A-A9B83955F4CF}"/>
            </c:ext>
          </c:extLst>
        </c:ser>
        <c:ser>
          <c:idx val="1"/>
          <c:order val="1"/>
          <c:tx>
            <c:strRef>
              <c:f>Sheet1!$C$1</c:f>
              <c:strCache>
                <c:ptCount val="1"/>
                <c:pt idx="0">
                  <c:v>Series 2</c:v>
                </c:pt>
              </c:strCache>
            </c:strRef>
          </c:tx>
          <c:spPr>
            <a:solidFill>
              <a:schemeClr val="tx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accent2">
                        <a:lumMod val="50000"/>
                      </a:schemeClr>
                    </a:solidFill>
                    <a:latin typeface="Biome Light" panose="020B0303030204020804" pitchFamily="34" charset="0"/>
                    <a:ea typeface="+mn-ea"/>
                    <a:cs typeface="Biome Light" panose="020B03030302040208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2D7F-455D-BD9A-A9B83955F4CF}"/>
            </c:ext>
          </c:extLst>
        </c:ser>
        <c:ser>
          <c:idx val="2"/>
          <c:order val="2"/>
          <c:tx>
            <c:strRef>
              <c:f>Sheet1!$D$1</c:f>
              <c:strCache>
                <c:ptCount val="1"/>
                <c:pt idx="0">
                  <c:v>Series 3</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accent2">
                        <a:lumMod val="50000"/>
                      </a:schemeClr>
                    </a:solidFill>
                    <a:latin typeface="Biome Light" panose="020B0303030204020804" pitchFamily="34" charset="0"/>
                    <a:ea typeface="+mn-ea"/>
                    <a:cs typeface="Biome Light" panose="020B03030302040208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Q1</c:v>
                </c:pt>
                <c:pt idx="1">
                  <c:v>Q2</c:v>
                </c:pt>
                <c:pt idx="2">
                  <c:v>Q3</c:v>
                </c:pt>
                <c:pt idx="3">
                  <c:v>Q4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2D7F-455D-BD9A-A9B83955F4CF}"/>
            </c:ext>
          </c:extLst>
        </c:ser>
        <c:dLbls>
          <c:dLblPos val="outEnd"/>
          <c:showLegendKey val="0"/>
          <c:showVal val="1"/>
          <c:showCatName val="0"/>
          <c:showSerName val="0"/>
          <c:showPercent val="0"/>
          <c:showBubbleSize val="0"/>
        </c:dLbls>
        <c:gapWidth val="444"/>
        <c:overlap val="-90"/>
        <c:axId val="1111705064"/>
        <c:axId val="1111706704"/>
      </c:barChart>
      <c:catAx>
        <c:axId val="1111705064"/>
        <c:scaling>
          <c:orientation val="minMax"/>
        </c:scaling>
        <c:delete val="0"/>
        <c:axPos val="b"/>
        <c:majorGridlines>
          <c:spPr>
            <a:ln w="9525" cap="flat" cmpd="sng" algn="ctr">
              <a:solidFill>
                <a:schemeClr val="accent1"/>
              </a:solidFill>
              <a:round/>
            </a:ln>
            <a:effectLst/>
          </c:spPr>
        </c:majorGridlines>
        <c:numFmt formatCode="General" sourceLinked="1"/>
        <c:majorTickMark val="none"/>
        <c:minorTickMark val="none"/>
        <c:tickLblPos val="nextTo"/>
        <c:spPr>
          <a:noFill/>
          <a:ln w="9525" cap="flat" cmpd="sng" algn="ctr">
            <a:solidFill>
              <a:schemeClr val="accent1"/>
            </a:solidFill>
            <a:round/>
          </a:ln>
          <a:effectLst/>
        </c:spPr>
        <c:txPr>
          <a:bodyPr rot="-60000000" spcFirstLastPara="1" vertOverflow="ellipsis" vert="horz" wrap="square" anchor="ctr" anchorCtr="1"/>
          <a:lstStyle/>
          <a:p>
            <a:pPr>
              <a:defRPr sz="1400" b="0" i="0" u="none" strike="noStrike" kern="1200" cap="none" spc="120" normalizeH="0" baseline="0">
                <a:solidFill>
                  <a:schemeClr val="accent2">
                    <a:lumMod val="50000"/>
                  </a:schemeClr>
                </a:solidFill>
                <a:latin typeface="Biome Light" panose="020B0303030204020804" pitchFamily="34" charset="0"/>
                <a:ea typeface="+mn-ea"/>
                <a:cs typeface="Biome Light" panose="020B0303030204020804" pitchFamily="34" charset="0"/>
              </a:defRPr>
            </a:pPr>
            <a:endParaRPr lang="en-US"/>
          </a:p>
        </c:txPr>
        <c:crossAx val="1111706704"/>
        <c:crosses val="autoZero"/>
        <c:auto val="1"/>
        <c:lblAlgn val="ctr"/>
        <c:lblOffset val="100"/>
        <c:noMultiLvlLbl val="0"/>
      </c:catAx>
      <c:valAx>
        <c:axId val="1111706704"/>
        <c:scaling>
          <c:orientation val="minMax"/>
        </c:scaling>
        <c:delete val="1"/>
        <c:axPos val="l"/>
        <c:numFmt formatCode="General" sourceLinked="1"/>
        <c:majorTickMark val="none"/>
        <c:minorTickMark val="none"/>
        <c:tickLblPos val="nextTo"/>
        <c:crossAx val="1111705064"/>
        <c:crosses val="autoZero"/>
        <c:crossBetween val="between"/>
      </c:valAx>
      <c:spPr>
        <a:noFill/>
        <a:ln>
          <a:noFill/>
        </a:ln>
        <a:effectLst/>
      </c:spPr>
    </c:plotArea>
    <c:legend>
      <c:legendPos val="t"/>
      <c:legendEntry>
        <c:idx val="1"/>
        <c:txPr>
          <a:bodyPr rot="0" spcFirstLastPara="1" vertOverflow="ellipsis" vert="horz" wrap="square" anchor="ctr" anchorCtr="1"/>
          <a:lstStyle/>
          <a:p>
            <a:pPr>
              <a:defRPr sz="1400" b="0" i="0" u="none" strike="noStrike" kern="1200" baseline="0">
                <a:solidFill>
                  <a:schemeClr val="accent2">
                    <a:lumMod val="50000"/>
                  </a:schemeClr>
                </a:solidFill>
                <a:latin typeface="+mn-lt"/>
                <a:ea typeface="+mn-ea"/>
                <a:cs typeface="Biome Light" panose="020B0303030204020804" pitchFamily="34" charset="0"/>
              </a:defRPr>
            </a:pPr>
            <a:endParaRPr lang="en-US"/>
          </a:p>
        </c:txPr>
      </c:legendEntry>
      <c:layout>
        <c:manualLayout>
          <c:xMode val="edge"/>
          <c:yMode val="edge"/>
          <c:x val="0.11907290885548316"/>
          <c:y val="0.94414976699341158"/>
          <c:w val="0.75964409286987555"/>
          <c:h val="4.5581509508909997E-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accent2">
                  <a:lumMod val="50000"/>
                </a:schemeClr>
              </a:solidFill>
              <a:latin typeface="+mn-lt"/>
              <a:ea typeface="+mn-ea"/>
              <a:cs typeface="Biome Light" panose="020B03030302040208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6E6020-4209-49A3-9DC4-18264096E7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7797462-F1DD-4E64-BC14-F17A0F34B5A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32FC57-E1F8-4F59-A87C-2833007EAF57}" type="datetimeFigureOut">
              <a:rPr lang="en-US" smtClean="0"/>
              <a:t>9/3/2025</a:t>
            </a:fld>
            <a:endParaRPr lang="en-US"/>
          </a:p>
        </p:txBody>
      </p:sp>
      <p:sp>
        <p:nvSpPr>
          <p:cNvPr id="4" name="Footer Placeholder 3">
            <a:extLst>
              <a:ext uri="{FF2B5EF4-FFF2-40B4-BE49-F238E27FC236}">
                <a16:creationId xmlns:a16="http://schemas.microsoft.com/office/drawing/2014/main" id="{8075F0E3-AC70-4B5A-BCEB-9E3C021C86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48F68B5-925F-4468-95B3-EA77C29C342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8A06BE-7519-4B21-9E1D-AE6D6E69C38F}" type="slidenum">
              <a:rPr lang="en-US" smtClean="0"/>
              <a:t>‹#›</a:t>
            </a:fld>
            <a:endParaRPr lang="en-US"/>
          </a:p>
        </p:txBody>
      </p:sp>
    </p:spTree>
    <p:extLst>
      <p:ext uri="{BB962C8B-B14F-4D97-AF65-F5344CB8AC3E}">
        <p14:creationId xmlns:p14="http://schemas.microsoft.com/office/powerpoint/2010/main" val="215738306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2.jpeg>
</file>

<file path=ppt/media/image3.jpeg>
</file>

<file path=ppt/media/image4.jpeg>
</file>

<file path=ppt/media/image5.jpeg>
</file>

<file path=ppt/media/image6.jpe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8ACAC0-59EA-4916-9995-398D6BEB88C3}" type="datetimeFigureOut">
              <a:rPr lang="en-US" smtClean="0"/>
              <a:t>9/3/2025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9B2C62-FE30-453D-946B-754E9E42C845}" type="slidenum">
              <a:rPr lang="en-US" smtClean="0"/>
              <a:t>‹#›</a:t>
            </a:fld>
            <a:endParaRPr lang="en-US"/>
          </a:p>
        </p:txBody>
      </p:sp>
    </p:spTree>
    <p:extLst>
      <p:ext uri="{BB962C8B-B14F-4D97-AF65-F5344CB8AC3E}">
        <p14:creationId xmlns:p14="http://schemas.microsoft.com/office/powerpoint/2010/main" val="2922326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Line spacing + Page numbers</a:t>
            </a:r>
          </a:p>
        </p:txBody>
      </p:sp>
      <p:sp>
        <p:nvSpPr>
          <p:cNvPr id="4" name="Slide Number Placeholder 3"/>
          <p:cNvSpPr>
            <a:spLocks noGrp="1"/>
          </p:cNvSpPr>
          <p:nvPr>
            <p:ph type="sldNum" sz="quarter" idx="5"/>
          </p:nvPr>
        </p:nvSpPr>
        <p:spPr/>
        <p:txBody>
          <a:bodyPr/>
          <a:lstStyle/>
          <a:p>
            <a:fld id="{5A9B2C62-FE30-453D-946B-754E9E42C845}" type="slidenum">
              <a:rPr lang="en-US" smtClean="0"/>
              <a:t>1</a:t>
            </a:fld>
            <a:endParaRPr lang="en-US"/>
          </a:p>
        </p:txBody>
      </p:sp>
    </p:spTree>
    <p:extLst>
      <p:ext uri="{BB962C8B-B14F-4D97-AF65-F5344CB8AC3E}">
        <p14:creationId xmlns:p14="http://schemas.microsoft.com/office/powerpoint/2010/main" val="1777375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2"/>
        </a:solidFill>
        <a:effectLst/>
      </p:bgPr>
    </p:bg>
    <p:spTree>
      <p:nvGrpSpPr>
        <p:cNvPr id="1" name=""/>
        <p:cNvGrpSpPr/>
        <p:nvPr/>
      </p:nvGrpSpPr>
      <p:grpSpPr>
        <a:xfrm>
          <a:off x="0" y="0"/>
          <a:ext cx="0" cy="0"/>
          <a:chOff x="0" y="0"/>
          <a:chExt cx="0" cy="0"/>
        </a:xfrm>
      </p:grpSpPr>
      <p:sp>
        <p:nvSpPr>
          <p:cNvPr id="12" name="Text Placeholder 21">
            <a:extLst>
              <a:ext uri="{FF2B5EF4-FFF2-40B4-BE49-F238E27FC236}">
                <a16:creationId xmlns:a16="http://schemas.microsoft.com/office/drawing/2014/main" id="{F2964EA8-200F-47C5-90C2-1DBA3D6D7CDB}"/>
              </a:ext>
            </a:extLst>
          </p:cNvPr>
          <p:cNvSpPr>
            <a:spLocks noGrp="1"/>
          </p:cNvSpPr>
          <p:nvPr>
            <p:ph type="body" sz="quarter" idx="12"/>
          </p:nvPr>
        </p:nvSpPr>
        <p:spPr>
          <a:xfrm>
            <a:off x="1028700" y="5078187"/>
            <a:ext cx="3222058" cy="964620"/>
          </a:xfrm>
        </p:spPr>
        <p:txBody>
          <a:bodyPr>
            <a:noAutofit/>
          </a:bodyPr>
          <a:lstStyle>
            <a:lvl1pPr marL="0" indent="0">
              <a:buNone/>
              <a:defRPr sz="1400">
                <a:solidFill>
                  <a:schemeClr val="accent2">
                    <a:lumMod val="50000"/>
                  </a:schemeClr>
                </a:solidFill>
              </a:defRPr>
            </a:lvl1pPr>
            <a:lvl2pPr marL="457200" indent="0">
              <a:buNone/>
              <a:defRPr sz="1400">
                <a:solidFill>
                  <a:schemeClr val="bg2">
                    <a:lumMod val="50000"/>
                  </a:schemeClr>
                </a:solidFill>
              </a:defRPr>
            </a:lvl2pPr>
            <a:lvl3pPr marL="914400" indent="0">
              <a:buNone/>
              <a:defRPr sz="1400">
                <a:solidFill>
                  <a:schemeClr val="bg2">
                    <a:lumMod val="50000"/>
                  </a:schemeClr>
                </a:solidFill>
              </a:defRPr>
            </a:lvl3pPr>
            <a:lvl4pPr marL="1371600" indent="0">
              <a:buNone/>
              <a:defRPr sz="1400">
                <a:solidFill>
                  <a:schemeClr val="bg2">
                    <a:lumMod val="50000"/>
                  </a:schemeClr>
                </a:solidFill>
              </a:defRPr>
            </a:lvl4pPr>
            <a:lvl5pPr marL="1828800" indent="0">
              <a:buNone/>
              <a:defRPr sz="1400">
                <a:solidFill>
                  <a:schemeClr val="bg2">
                    <a:lumMod val="50000"/>
                  </a:schemeClr>
                </a:solidFill>
              </a:defRPr>
            </a:lvl5pPr>
          </a:lstStyle>
          <a:p>
            <a:pPr lvl="0"/>
            <a:r>
              <a:rPr lang="en-US"/>
              <a:t>Click to edit Master text styles</a:t>
            </a:r>
          </a:p>
        </p:txBody>
      </p:sp>
      <p:sp>
        <p:nvSpPr>
          <p:cNvPr id="13" name="Picture Placeholder 19">
            <a:extLst>
              <a:ext uri="{FF2B5EF4-FFF2-40B4-BE49-F238E27FC236}">
                <a16:creationId xmlns:a16="http://schemas.microsoft.com/office/drawing/2014/main" id="{7878E298-5074-4E51-993E-34931A897F12}"/>
              </a:ext>
            </a:extLst>
          </p:cNvPr>
          <p:cNvSpPr>
            <a:spLocks noGrp="1"/>
          </p:cNvSpPr>
          <p:nvPr>
            <p:ph type="pic" sz="quarter" idx="11"/>
          </p:nvPr>
        </p:nvSpPr>
        <p:spPr>
          <a:xfrm>
            <a:off x="6221413" y="0"/>
            <a:ext cx="4941887" cy="5726113"/>
          </a:xfrm>
        </p:spPr>
        <p:txBody>
          <a:body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42D26D0E-18C6-4DB1-B3A5-75E29BD65B17}"/>
              </a:ext>
            </a:extLst>
          </p:cNvPr>
          <p:cNvCxnSpPr>
            <a:cxnSpLocks/>
          </p:cNvCxnSpPr>
          <p:nvPr userDrawn="1"/>
        </p:nvCxnSpPr>
        <p:spPr>
          <a:xfrm>
            <a:off x="1028700" y="457211"/>
            <a:ext cx="1142999" cy="0"/>
          </a:xfrm>
          <a:prstGeom prst="line">
            <a:avLst/>
          </a:prstGeom>
          <a:noFill/>
          <a:ln w="15875" cap="flat" cmpd="sng" algn="ctr">
            <a:solidFill>
              <a:schemeClr val="accent2">
                <a:lumMod val="50000"/>
              </a:schemeClr>
            </a:solidFill>
            <a:prstDash val="solid"/>
            <a:miter lim="800000"/>
          </a:ln>
          <a:effectLst/>
        </p:spPr>
      </p:cxnSp>
      <p:sp>
        <p:nvSpPr>
          <p:cNvPr id="2" name="Title 1">
            <a:extLst>
              <a:ext uri="{FF2B5EF4-FFF2-40B4-BE49-F238E27FC236}">
                <a16:creationId xmlns:a16="http://schemas.microsoft.com/office/drawing/2014/main" id="{3989B90B-5C3C-4760-9360-5AE10BF87B9D}"/>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lnSpc>
                <a:spcPct val="90000"/>
              </a:lnSpc>
              <a:defRPr lang="en-US" sz="7200">
                <a:solidFill>
                  <a:schemeClr val="accent2">
                    <a:lumMod val="50000"/>
                  </a:schemeClr>
                </a:solidFill>
                <a:ea typeface="+mn-ea"/>
                <a:cs typeface="+mn-cs"/>
              </a:defRPr>
            </a:lvl1pPr>
          </a:lstStyle>
          <a:p>
            <a:pPr marL="0" lvl="0" indent="0">
              <a:lnSpc>
                <a:spcPts val="6500"/>
              </a:lnSpc>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91649857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accent1"/>
        </a:solidFill>
        <a:effectLst/>
      </p:bgPr>
    </p:bg>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337C3D7-7DDB-42A8-901A-EC153DD27458}"/>
              </a:ext>
            </a:extLst>
          </p:cNvPr>
          <p:cNvSpPr>
            <a:spLocks noGrp="1"/>
          </p:cNvSpPr>
          <p:nvPr>
            <p:ph type="pic" sz="quarter" idx="10"/>
          </p:nvPr>
        </p:nvSpPr>
        <p:spPr>
          <a:xfrm>
            <a:off x="6210300" y="0"/>
            <a:ext cx="4953000" cy="3302000"/>
          </a:xfrm>
        </p:spPr>
        <p:txBody>
          <a:bodyPr/>
          <a:lstStyle/>
          <a:p>
            <a:r>
              <a:rPr lang="en-US"/>
              <a:t>Click icon to add picture</a:t>
            </a:r>
          </a:p>
        </p:txBody>
      </p:sp>
      <p:sp>
        <p:nvSpPr>
          <p:cNvPr id="10" name="Content Placeholder 2">
            <a:extLst>
              <a:ext uri="{FF2B5EF4-FFF2-40B4-BE49-F238E27FC236}">
                <a16:creationId xmlns:a16="http://schemas.microsoft.com/office/drawing/2014/main" id="{27B95226-A076-4D55-B408-1389A2F8C7A0}"/>
              </a:ext>
            </a:extLst>
          </p:cNvPr>
          <p:cNvSpPr>
            <a:spLocks noGrp="1"/>
          </p:cNvSpPr>
          <p:nvPr>
            <p:ph idx="4294967295" hasCustomPrompt="1"/>
          </p:nvPr>
        </p:nvSpPr>
        <p:spPr>
          <a:xfrm>
            <a:off x="1028700" y="3556002"/>
            <a:ext cx="3108960" cy="2286000"/>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dirty="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14" name="Content Placeholder 2">
            <a:extLst>
              <a:ext uri="{FF2B5EF4-FFF2-40B4-BE49-F238E27FC236}">
                <a16:creationId xmlns:a16="http://schemas.microsoft.com/office/drawing/2014/main" id="{86673F10-179D-4539-AA33-AE34EC0457EF}"/>
              </a:ext>
            </a:extLst>
          </p:cNvPr>
          <p:cNvSpPr>
            <a:spLocks noGrp="1"/>
          </p:cNvSpPr>
          <p:nvPr>
            <p:ph idx="4294967295" hasCustomPrompt="1"/>
          </p:nvPr>
        </p:nvSpPr>
        <p:spPr>
          <a:xfrm>
            <a:off x="4541520" y="3556001"/>
            <a:ext cx="3108960" cy="2285999"/>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dirty="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19" name="Content Placeholder 2">
            <a:extLst>
              <a:ext uri="{FF2B5EF4-FFF2-40B4-BE49-F238E27FC236}">
                <a16:creationId xmlns:a16="http://schemas.microsoft.com/office/drawing/2014/main" id="{EB6CFC30-1A59-4D28-9E30-0FF7D632C6A2}"/>
              </a:ext>
            </a:extLst>
          </p:cNvPr>
          <p:cNvSpPr>
            <a:spLocks noGrp="1"/>
          </p:cNvSpPr>
          <p:nvPr>
            <p:ph idx="4294967295" hasCustomPrompt="1"/>
          </p:nvPr>
        </p:nvSpPr>
        <p:spPr>
          <a:xfrm>
            <a:off x="8054340" y="3556001"/>
            <a:ext cx="3108960" cy="2285999"/>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dirty="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24" name="Date Placeholder 3">
            <a:extLst>
              <a:ext uri="{FF2B5EF4-FFF2-40B4-BE49-F238E27FC236}">
                <a16:creationId xmlns:a16="http://schemas.microsoft.com/office/drawing/2014/main" id="{C4F3CC75-F9FA-4F77-9DD5-7E6C0F5C9829}"/>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E199D1A0-04AB-4DD4-B9DB-BDEC5E64C94C}" type="datetime1">
              <a:rPr lang="en-US" smtClean="0"/>
              <a:t>9/3/2025</a:t>
            </a:fld>
            <a:endParaRPr lang="en-US" dirty="0"/>
          </a:p>
        </p:txBody>
      </p:sp>
      <p:sp>
        <p:nvSpPr>
          <p:cNvPr id="25" name="Slide Number Placeholder 5">
            <a:extLst>
              <a:ext uri="{FF2B5EF4-FFF2-40B4-BE49-F238E27FC236}">
                <a16:creationId xmlns:a16="http://schemas.microsoft.com/office/drawing/2014/main" id="{93B5B65C-5DE0-4F81-8115-758CDB591FA7}"/>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11" name="Title 1">
            <a:extLst>
              <a:ext uri="{FF2B5EF4-FFF2-40B4-BE49-F238E27FC236}">
                <a16:creationId xmlns:a16="http://schemas.microsoft.com/office/drawing/2014/main" id="{EF4A2ACE-2D85-4F78-818F-BBA6F6F0CC53}"/>
              </a:ext>
            </a:extLst>
          </p:cNvPr>
          <p:cNvSpPr>
            <a:spLocks noGrp="1"/>
          </p:cNvSpPr>
          <p:nvPr>
            <p:ph type="title" hasCustomPrompt="1"/>
          </p:nvPr>
        </p:nvSpPr>
        <p:spPr>
          <a:xfrm>
            <a:off x="895530" y="539225"/>
            <a:ext cx="3924300" cy="2434386"/>
          </a:xfrm>
        </p:spPr>
        <p:txBody>
          <a:bodyPr vert="horz" lIns="91440" tIns="45720" rIns="91440" bIns="45720" rtlCol="0" anchor="ctr">
            <a:normAutofit/>
          </a:bodyPr>
          <a:lstStyle>
            <a:lvl1pPr>
              <a:defRPr lang="en-US" sz="7200" dirty="0">
                <a:solidFill>
                  <a:schemeClr val="accent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Click to add title</a:t>
            </a:r>
          </a:p>
        </p:txBody>
      </p:sp>
      <p:cxnSp>
        <p:nvCxnSpPr>
          <p:cNvPr id="3" name="Straight Connector 2">
            <a:extLst>
              <a:ext uri="{FF2B5EF4-FFF2-40B4-BE49-F238E27FC236}">
                <a16:creationId xmlns:a16="http://schemas.microsoft.com/office/drawing/2014/main" id="{E4DCD8D3-DF79-446E-9961-5797EE888B4C}"/>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9200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2"/>
        </a:solidFill>
        <a:effectLst/>
      </p:bgPr>
    </p:bg>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FCB4EDDC-C544-421C-905C-A4D40D98A51D}"/>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53EA80-260A-4EE9-83BB-E6DD04DEA906}" type="datetime1">
              <a:rPr lang="en-US" smtClean="0"/>
              <a:t>9/3/2025</a:t>
            </a:fld>
            <a:endParaRPr lang="en-US" dirty="0"/>
          </a:p>
        </p:txBody>
      </p:sp>
      <p:sp>
        <p:nvSpPr>
          <p:cNvPr id="16" name="Slide Number Placeholder 5">
            <a:extLst>
              <a:ext uri="{FF2B5EF4-FFF2-40B4-BE49-F238E27FC236}">
                <a16:creationId xmlns:a16="http://schemas.microsoft.com/office/drawing/2014/main" id="{D9CBFDBF-2D2B-469A-9B2F-72F90474FB6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E1BA55D6-2810-4163-9D43-FEDA674E2D4C}"/>
              </a:ext>
            </a:extLst>
          </p:cNvPr>
          <p:cNvSpPr>
            <a:spLocks noGrp="1"/>
          </p:cNvSpPr>
          <p:nvPr>
            <p:ph type="title" hasCustomPrompt="1"/>
          </p:nvPr>
        </p:nvSpPr>
        <p:spPr>
          <a:xfrm>
            <a:off x="896829" y="573503"/>
            <a:ext cx="10156826" cy="1369591"/>
          </a:xfrm>
        </p:spPr>
        <p:txBody>
          <a:bodyPr vert="horz" lIns="91440" tIns="45720" rIns="91440" bIns="45720" rtlCol="0" anchor="ctr">
            <a:noAutofit/>
          </a:bodyPr>
          <a:lstStyle>
            <a:lvl1pPr>
              <a:defRPr lang="en-US" sz="7200">
                <a:solidFill>
                  <a:schemeClr val="accent2">
                    <a:lumMod val="50000"/>
                  </a:schemeClr>
                </a:solidFill>
                <a:latin typeface="+mn-lt"/>
                <a:ea typeface="+mn-ea"/>
                <a:cs typeface="+mn-cs"/>
              </a:defRPr>
            </a:lvl1pPr>
          </a:lstStyle>
          <a:p>
            <a:pPr lvl="0"/>
            <a:r>
              <a:rPr lang="en-US" dirty="0"/>
              <a:t>Click to add title</a:t>
            </a:r>
          </a:p>
        </p:txBody>
      </p:sp>
      <p:cxnSp>
        <p:nvCxnSpPr>
          <p:cNvPr id="3" name="Straight Connector 2">
            <a:extLst>
              <a:ext uri="{FF2B5EF4-FFF2-40B4-BE49-F238E27FC236}">
                <a16:creationId xmlns:a16="http://schemas.microsoft.com/office/drawing/2014/main" id="{C9E87E0B-D644-4037-B322-715C648BAD3B}"/>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419592"/>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act">
    <p:bg>
      <p:bgPr>
        <a:solidFill>
          <a:schemeClr val="bg2"/>
        </a:solidFill>
        <a:effectLst/>
      </p:bgPr>
    </p:bg>
    <p:spTree>
      <p:nvGrpSpPr>
        <p:cNvPr id="1" name=""/>
        <p:cNvGrpSpPr/>
        <p:nvPr/>
      </p:nvGrpSpPr>
      <p:grpSpPr>
        <a:xfrm>
          <a:off x="0" y="0"/>
          <a:ext cx="0" cy="0"/>
          <a:chOff x="0" y="0"/>
          <a:chExt cx="0" cy="0"/>
        </a:xfrm>
      </p:grpSpPr>
      <p:sp>
        <p:nvSpPr>
          <p:cNvPr id="9" name="Picture Placeholder 15">
            <a:extLst>
              <a:ext uri="{FF2B5EF4-FFF2-40B4-BE49-F238E27FC236}">
                <a16:creationId xmlns:a16="http://schemas.microsoft.com/office/drawing/2014/main" id="{940246AD-CE4F-4FD8-BCF6-5BA9ED62ACDA}"/>
              </a:ext>
            </a:extLst>
          </p:cNvPr>
          <p:cNvSpPr>
            <a:spLocks noGrp="1"/>
          </p:cNvSpPr>
          <p:nvPr>
            <p:ph type="pic" sz="quarter" idx="11"/>
          </p:nvPr>
        </p:nvSpPr>
        <p:spPr>
          <a:xfrm>
            <a:off x="6210300" y="3543302"/>
            <a:ext cx="4953000" cy="2849562"/>
          </a:xfrm>
        </p:spPr>
        <p:txBody>
          <a:bodyPr/>
          <a:lstStyle/>
          <a:p>
            <a:r>
              <a:rPr lang="en-US"/>
              <a:t>Click icon to add picture</a:t>
            </a:r>
            <a:endParaRPr lang="en-US" dirty="0"/>
          </a:p>
        </p:txBody>
      </p:sp>
      <p:sp>
        <p:nvSpPr>
          <p:cNvPr id="10" name="Picture Placeholder 13">
            <a:extLst>
              <a:ext uri="{FF2B5EF4-FFF2-40B4-BE49-F238E27FC236}">
                <a16:creationId xmlns:a16="http://schemas.microsoft.com/office/drawing/2014/main" id="{F8ECBB79-D5D3-4ECE-99F9-1B6834629E46}"/>
              </a:ext>
            </a:extLst>
          </p:cNvPr>
          <p:cNvSpPr>
            <a:spLocks noGrp="1"/>
          </p:cNvSpPr>
          <p:nvPr>
            <p:ph type="pic" sz="quarter" idx="10"/>
          </p:nvPr>
        </p:nvSpPr>
        <p:spPr>
          <a:xfrm>
            <a:off x="6210300" y="465138"/>
            <a:ext cx="4953000" cy="2849562"/>
          </a:xfrm>
        </p:spPr>
        <p:txBody>
          <a:bodyPr/>
          <a:lstStyle/>
          <a:p>
            <a:r>
              <a:rPr lang="en-US"/>
              <a:t>Click icon to add picture</a:t>
            </a:r>
            <a:endParaRPr lang="en-US" dirty="0"/>
          </a:p>
        </p:txBody>
      </p:sp>
      <p:sp>
        <p:nvSpPr>
          <p:cNvPr id="11" name="Text Placeholder 22">
            <a:extLst>
              <a:ext uri="{FF2B5EF4-FFF2-40B4-BE49-F238E27FC236}">
                <a16:creationId xmlns:a16="http://schemas.microsoft.com/office/drawing/2014/main" id="{C667C6DE-A3D4-4738-B7FC-43FB39FD7A28}"/>
              </a:ext>
            </a:extLst>
          </p:cNvPr>
          <p:cNvSpPr>
            <a:spLocks noGrp="1"/>
          </p:cNvSpPr>
          <p:nvPr>
            <p:ph type="body" sz="quarter" idx="15" hasCustomPrompt="1"/>
          </p:nvPr>
        </p:nvSpPr>
        <p:spPr>
          <a:xfrm>
            <a:off x="761917" y="517972"/>
            <a:ext cx="2956560" cy="1333500"/>
          </a:xfrm>
        </p:spPr>
        <p:txBody>
          <a:bodyPr>
            <a:noAutofit/>
          </a:bodyPr>
          <a:lstStyle>
            <a:lvl1pPr marL="0" indent="0">
              <a:lnSpc>
                <a:spcPct val="90000"/>
              </a:lnSpc>
              <a:buNone/>
              <a:defRPr sz="8800" b="1">
                <a:solidFill>
                  <a:schemeClr val="bg1"/>
                </a:solidFill>
              </a:defRPr>
            </a:lvl1pPr>
          </a:lstStyle>
          <a:p>
            <a:pPr lvl="0"/>
            <a:r>
              <a:rPr lang="en-US" dirty="0"/>
              <a:t>01</a:t>
            </a:r>
          </a:p>
        </p:txBody>
      </p:sp>
      <p:sp>
        <p:nvSpPr>
          <p:cNvPr id="12" name="Text Placeholder 18">
            <a:extLst>
              <a:ext uri="{FF2B5EF4-FFF2-40B4-BE49-F238E27FC236}">
                <a16:creationId xmlns:a16="http://schemas.microsoft.com/office/drawing/2014/main" id="{12C18C04-19C8-4ECC-83E8-6E65128CEF48}"/>
              </a:ext>
            </a:extLst>
          </p:cNvPr>
          <p:cNvSpPr>
            <a:spLocks noGrp="1"/>
          </p:cNvSpPr>
          <p:nvPr>
            <p:ph type="body" sz="quarter" idx="13"/>
          </p:nvPr>
        </p:nvSpPr>
        <p:spPr>
          <a:xfrm>
            <a:off x="1040130" y="2009776"/>
            <a:ext cx="3924300" cy="2849562"/>
          </a:xfrm>
        </p:spPr>
        <p:txBody>
          <a:bodyPr>
            <a:normAutofit/>
          </a:bodyPr>
          <a:lstStyle>
            <a:lvl1pPr marL="0" indent="0">
              <a:buNone/>
              <a:defRPr sz="1600">
                <a:solidFill>
                  <a:schemeClr val="tx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a:r>
              <a:rPr lang="en-US"/>
              <a:t>Click to edit Master text styles</a:t>
            </a:r>
          </a:p>
        </p:txBody>
      </p:sp>
      <p:sp>
        <p:nvSpPr>
          <p:cNvPr id="15" name="Text Placeholder 14">
            <a:extLst>
              <a:ext uri="{FF2B5EF4-FFF2-40B4-BE49-F238E27FC236}">
                <a16:creationId xmlns:a16="http://schemas.microsoft.com/office/drawing/2014/main" id="{4D14E5D8-EB42-4C87-B4AE-4746909A2D33}"/>
              </a:ext>
            </a:extLst>
          </p:cNvPr>
          <p:cNvSpPr>
            <a:spLocks noGrp="1"/>
          </p:cNvSpPr>
          <p:nvPr>
            <p:ph type="body" sz="quarter" idx="16"/>
          </p:nvPr>
        </p:nvSpPr>
        <p:spPr>
          <a:xfrm>
            <a:off x="1039813" y="5067300"/>
            <a:ext cx="3913187" cy="1319213"/>
          </a:xfrm>
        </p:spPr>
        <p:txBody>
          <a:bodyPr>
            <a:normAutofit/>
          </a:bodyPr>
          <a:lstStyle>
            <a:lvl1pPr>
              <a:defRPr lang="en-US" sz="1600" kern="1200" dirty="0" smtClean="0">
                <a:solidFill>
                  <a:schemeClr val="tx2">
                    <a:lumMod val="50000"/>
                  </a:schemeClr>
                </a:solidFill>
                <a:latin typeface="+mn-lt"/>
                <a:ea typeface="+mn-ea"/>
                <a:cs typeface="+mn-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20" name="Date Placeholder 3">
            <a:extLst>
              <a:ext uri="{FF2B5EF4-FFF2-40B4-BE49-F238E27FC236}">
                <a16:creationId xmlns:a16="http://schemas.microsoft.com/office/drawing/2014/main" id="{0649945F-7BBD-4042-AA34-709CE3402EE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CD80274-DEF2-4F5D-8F74-69D0554CED55}" type="datetime1">
              <a:rPr lang="en-US" smtClean="0"/>
              <a:t>9/3/2025</a:t>
            </a:fld>
            <a:endParaRPr lang="en-US" dirty="0"/>
          </a:p>
        </p:txBody>
      </p:sp>
      <p:sp>
        <p:nvSpPr>
          <p:cNvPr id="21" name="Slide Number Placeholder 5">
            <a:extLst>
              <a:ext uri="{FF2B5EF4-FFF2-40B4-BE49-F238E27FC236}">
                <a16:creationId xmlns:a16="http://schemas.microsoft.com/office/drawing/2014/main" id="{51936C4A-DE5F-4BFE-AED0-47E48CD4605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14" name="Title 1">
            <a:extLst>
              <a:ext uri="{FF2B5EF4-FFF2-40B4-BE49-F238E27FC236}">
                <a16:creationId xmlns:a16="http://schemas.microsoft.com/office/drawing/2014/main" id="{F981B703-4F1F-41A6-AD71-3FFB2820FF1D}"/>
              </a:ext>
            </a:extLst>
          </p:cNvPr>
          <p:cNvSpPr>
            <a:spLocks noGrp="1"/>
          </p:cNvSpPr>
          <p:nvPr>
            <p:ph type="title" hasCustomPrompt="1"/>
          </p:nvPr>
        </p:nvSpPr>
        <p:spPr>
          <a:xfrm>
            <a:off x="1040130" y="465136"/>
            <a:ext cx="3935647" cy="1340615"/>
          </a:xfrm>
        </p:spPr>
        <p:txBody>
          <a:bodyPr vert="horz" lIns="91440" tIns="45720" rIns="91440" bIns="45720" rtlCol="0" anchor="ctr">
            <a:noAutofit/>
          </a:bodyPr>
          <a:lstStyle>
            <a:lvl1pPr>
              <a:defRPr lang="en-US" dirty="0">
                <a:solidFill>
                  <a:schemeClr val="tx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Title</a:t>
            </a:r>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661D25CF-5413-4949-A54A-8716608406B5}"/>
              </a:ext>
            </a:extLst>
          </p:cNvPr>
          <p:cNvSpPr>
            <a:spLocks noGrp="1"/>
          </p:cNvSpPr>
          <p:nvPr>
            <p:ph type="body" sz="quarter" idx="11"/>
          </p:nvPr>
        </p:nvSpPr>
        <p:spPr>
          <a:xfrm>
            <a:off x="7258050" y="2000250"/>
            <a:ext cx="4667250" cy="3398837"/>
          </a:xfrm>
        </p:spPr>
        <p:txBody>
          <a:bodyPr>
            <a:normAutofit/>
          </a:bodyPr>
          <a:lstStyle>
            <a:lvl1pPr marL="0" indent="0">
              <a:lnSpc>
                <a:spcPct val="150000"/>
              </a:lnSpc>
              <a:buNone/>
              <a:defRPr sz="2000">
                <a:solidFill>
                  <a:schemeClr val="accent2">
                    <a:lumMod val="50000"/>
                  </a:schemeClr>
                </a:solidFill>
              </a:defRPr>
            </a:lvl1pPr>
          </a:lstStyle>
          <a:p>
            <a:pPr lvl="0"/>
            <a:r>
              <a:rPr lang="en-US"/>
              <a:t>Click to edit Master text styles</a:t>
            </a:r>
          </a:p>
        </p:txBody>
      </p:sp>
      <p:sp>
        <p:nvSpPr>
          <p:cNvPr id="35" name="Date Placeholder 3">
            <a:extLst>
              <a:ext uri="{FF2B5EF4-FFF2-40B4-BE49-F238E27FC236}">
                <a16:creationId xmlns:a16="http://schemas.microsoft.com/office/drawing/2014/main" id="{224E3A4F-8479-4D38-A6D4-85F0883F379F}"/>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09D4DA8-2D4A-4F06-BECA-044AF4113FB4}" type="datetime1">
              <a:rPr lang="en-US" smtClean="0"/>
              <a:t>9/3/2025</a:t>
            </a:fld>
            <a:endParaRPr lang="en-US" dirty="0"/>
          </a:p>
        </p:txBody>
      </p:sp>
      <p:sp>
        <p:nvSpPr>
          <p:cNvPr id="36" name="Slide Number Placeholder 5">
            <a:extLst>
              <a:ext uri="{FF2B5EF4-FFF2-40B4-BE49-F238E27FC236}">
                <a16:creationId xmlns:a16="http://schemas.microsoft.com/office/drawing/2014/main" id="{D5A5341A-4863-40E8-8B9A-FB4E719257AE}"/>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6AD2FED0-CD95-48B0-B54A-1F64F952C6C0}"/>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defRPr lang="en-US" sz="7200">
                <a:solidFill>
                  <a:schemeClr val="accent2">
                    <a:lumMod val="50000"/>
                  </a:schemeClr>
                </a:solidFill>
                <a:ea typeface="+mn-ea"/>
                <a:cs typeface="+mn-cs"/>
              </a:defRPr>
            </a:lvl1pPr>
          </a:lstStyle>
          <a:p>
            <a:pPr marL="0" lvl="0" indent="0">
              <a:lnSpc>
                <a:spcPts val="6500"/>
              </a:lnSpc>
              <a:spcBef>
                <a:spcPts val="1000"/>
              </a:spcBef>
              <a:buFont typeface="Arial" panose="020B0604020202020204" pitchFamily="34" charset="0"/>
            </a:pPr>
            <a:r>
              <a:rPr lang="en-US"/>
              <a:t>Click to edit Master title style</a:t>
            </a:r>
          </a:p>
        </p:txBody>
      </p:sp>
      <p:cxnSp>
        <p:nvCxnSpPr>
          <p:cNvPr id="3" name="Straight Connector 2">
            <a:extLst>
              <a:ext uri="{FF2B5EF4-FFF2-40B4-BE49-F238E27FC236}">
                <a16:creationId xmlns:a16="http://schemas.microsoft.com/office/drawing/2014/main" id="{68EF5E91-A275-4181-9C62-BC0773AD0512}"/>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2271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bg>
      <p:bgPr>
        <a:solidFill>
          <a:schemeClr val="accent1"/>
        </a:solidFill>
        <a:effectLst/>
      </p:bgPr>
    </p:bg>
    <p:spTree>
      <p:nvGrpSpPr>
        <p:cNvPr id="1" name=""/>
        <p:cNvGrpSpPr/>
        <p:nvPr/>
      </p:nvGrpSpPr>
      <p:grpSpPr>
        <a:xfrm>
          <a:off x="0" y="0"/>
          <a:ext cx="0" cy="0"/>
          <a:chOff x="0" y="0"/>
          <a:chExt cx="0" cy="0"/>
        </a:xfrm>
      </p:grpSpPr>
      <p:sp>
        <p:nvSpPr>
          <p:cNvPr id="17" name="Picture Placeholder 15">
            <a:extLst>
              <a:ext uri="{FF2B5EF4-FFF2-40B4-BE49-F238E27FC236}">
                <a16:creationId xmlns:a16="http://schemas.microsoft.com/office/drawing/2014/main" id="{423630CA-0A51-4B04-A57B-9E412A8FCD1F}"/>
              </a:ext>
            </a:extLst>
          </p:cNvPr>
          <p:cNvSpPr>
            <a:spLocks noGrp="1"/>
          </p:cNvSpPr>
          <p:nvPr>
            <p:ph type="pic" sz="quarter" idx="12"/>
          </p:nvPr>
        </p:nvSpPr>
        <p:spPr>
          <a:xfrm>
            <a:off x="8847137" y="3862387"/>
            <a:ext cx="2316163" cy="2538413"/>
          </a:xfrm>
        </p:spPr>
        <p:txBody>
          <a:bodyPr/>
          <a:lstStyle/>
          <a:p>
            <a:r>
              <a:rPr lang="en-US"/>
              <a:t>Click icon to add picture</a:t>
            </a:r>
          </a:p>
        </p:txBody>
      </p:sp>
      <p:sp>
        <p:nvSpPr>
          <p:cNvPr id="16" name="Picture Placeholder 15">
            <a:extLst>
              <a:ext uri="{FF2B5EF4-FFF2-40B4-BE49-F238E27FC236}">
                <a16:creationId xmlns:a16="http://schemas.microsoft.com/office/drawing/2014/main" id="{3C994AE8-9E30-418E-8361-5D851AFA42C5}"/>
              </a:ext>
            </a:extLst>
          </p:cNvPr>
          <p:cNvSpPr>
            <a:spLocks noGrp="1"/>
          </p:cNvSpPr>
          <p:nvPr>
            <p:ph type="pic" sz="quarter" idx="11"/>
          </p:nvPr>
        </p:nvSpPr>
        <p:spPr>
          <a:xfrm>
            <a:off x="6210300" y="3854450"/>
            <a:ext cx="2316163" cy="2538413"/>
          </a:xfrm>
        </p:spPr>
        <p:txBody>
          <a:bodyPr/>
          <a:lstStyle/>
          <a:p>
            <a:r>
              <a:rPr lang="en-US"/>
              <a:t>Click icon to add picture</a:t>
            </a:r>
          </a:p>
        </p:txBody>
      </p:sp>
      <p:sp>
        <p:nvSpPr>
          <p:cNvPr id="14" name="Picture Placeholder 13">
            <a:extLst>
              <a:ext uri="{FF2B5EF4-FFF2-40B4-BE49-F238E27FC236}">
                <a16:creationId xmlns:a16="http://schemas.microsoft.com/office/drawing/2014/main" id="{3D4E5783-2917-458E-BE61-F3D5AAA8F976}"/>
              </a:ext>
            </a:extLst>
          </p:cNvPr>
          <p:cNvSpPr>
            <a:spLocks noGrp="1"/>
          </p:cNvSpPr>
          <p:nvPr>
            <p:ph type="pic" sz="quarter" idx="10"/>
          </p:nvPr>
        </p:nvSpPr>
        <p:spPr>
          <a:xfrm>
            <a:off x="6210300" y="465138"/>
            <a:ext cx="4953000" cy="3090862"/>
          </a:xfrm>
        </p:spPr>
        <p:txBody>
          <a:bodyPr/>
          <a:lstStyle/>
          <a:p>
            <a:r>
              <a:rPr lang="en-US"/>
              <a:t>Click icon to add picture</a:t>
            </a:r>
          </a:p>
        </p:txBody>
      </p:sp>
      <p:sp>
        <p:nvSpPr>
          <p:cNvPr id="23" name="Text Placeholder 22">
            <a:extLst>
              <a:ext uri="{FF2B5EF4-FFF2-40B4-BE49-F238E27FC236}">
                <a16:creationId xmlns:a16="http://schemas.microsoft.com/office/drawing/2014/main" id="{B1D734B5-5F1C-4E34-81FF-AD75105E8391}"/>
              </a:ext>
            </a:extLst>
          </p:cNvPr>
          <p:cNvSpPr>
            <a:spLocks noGrp="1"/>
          </p:cNvSpPr>
          <p:nvPr>
            <p:ph type="body" sz="quarter" idx="15" hasCustomPrompt="1"/>
          </p:nvPr>
        </p:nvSpPr>
        <p:spPr>
          <a:xfrm>
            <a:off x="761917" y="517972"/>
            <a:ext cx="2956560" cy="1333500"/>
          </a:xfrm>
        </p:spPr>
        <p:txBody>
          <a:bodyPr>
            <a:noAutofit/>
          </a:bodyPr>
          <a:lstStyle>
            <a:lvl1pPr marL="0" indent="0">
              <a:lnSpc>
                <a:spcPct val="90000"/>
              </a:lnSpc>
              <a:buNone/>
              <a:defRPr sz="8800" b="1">
                <a:solidFill>
                  <a:schemeClr val="bg1"/>
                </a:solidFill>
                <a:latin typeface="+mj-lt"/>
              </a:defRPr>
            </a:lvl1pPr>
          </a:lstStyle>
          <a:p>
            <a:pPr lvl="0"/>
            <a:r>
              <a:rPr lang="en-US" dirty="0"/>
              <a:t>01</a:t>
            </a:r>
          </a:p>
        </p:txBody>
      </p:sp>
      <p:sp>
        <p:nvSpPr>
          <p:cNvPr id="19" name="Text Placeholder 18">
            <a:extLst>
              <a:ext uri="{FF2B5EF4-FFF2-40B4-BE49-F238E27FC236}">
                <a16:creationId xmlns:a16="http://schemas.microsoft.com/office/drawing/2014/main" id="{65757DE8-43D6-4A47-ABC9-B39EC8016CB2}"/>
              </a:ext>
            </a:extLst>
          </p:cNvPr>
          <p:cNvSpPr>
            <a:spLocks noGrp="1"/>
          </p:cNvSpPr>
          <p:nvPr>
            <p:ph type="body" sz="quarter" idx="13"/>
          </p:nvPr>
        </p:nvSpPr>
        <p:spPr>
          <a:xfrm>
            <a:off x="1040130" y="2009775"/>
            <a:ext cx="3924300" cy="4391025"/>
          </a:xfrm>
        </p:spPr>
        <p:txBody>
          <a:bodyPr>
            <a:normAutofit/>
          </a:bodyPr>
          <a:lstStyle>
            <a:lvl1pPr marL="0" indent="0">
              <a:lnSpc>
                <a:spcPct val="150000"/>
              </a:lnSpc>
              <a:buNone/>
              <a:defRPr sz="1600">
                <a:solidFill>
                  <a:schemeClr val="accent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a:r>
              <a:rPr lang="en-US"/>
              <a:t>Click to edit Master text styles</a:t>
            </a:r>
          </a:p>
        </p:txBody>
      </p:sp>
      <p:sp>
        <p:nvSpPr>
          <p:cNvPr id="30" name="Date Placeholder 3">
            <a:extLst>
              <a:ext uri="{FF2B5EF4-FFF2-40B4-BE49-F238E27FC236}">
                <a16:creationId xmlns:a16="http://schemas.microsoft.com/office/drawing/2014/main" id="{984C97B0-0D42-4831-9ABD-390370C0F0B6}"/>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7C81873-7D47-483D-BCB4-50DD9806C720}" type="datetime1">
              <a:rPr lang="en-US" smtClean="0"/>
              <a:t>9/3/2025</a:t>
            </a:fld>
            <a:endParaRPr lang="en-US" dirty="0"/>
          </a:p>
        </p:txBody>
      </p:sp>
      <p:sp>
        <p:nvSpPr>
          <p:cNvPr id="31" name="Slide Number Placeholder 5">
            <a:extLst>
              <a:ext uri="{FF2B5EF4-FFF2-40B4-BE49-F238E27FC236}">
                <a16:creationId xmlns:a16="http://schemas.microsoft.com/office/drawing/2014/main" id="{CE8438DF-723C-49AB-AD18-1C40F107F5B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6032FDE8-62A6-4290-88E6-2795313DE27E}"/>
              </a:ext>
            </a:extLst>
          </p:cNvPr>
          <p:cNvSpPr>
            <a:spLocks noGrp="1"/>
          </p:cNvSpPr>
          <p:nvPr>
            <p:ph type="title" hasCustomPrompt="1"/>
          </p:nvPr>
        </p:nvSpPr>
        <p:spPr>
          <a:xfrm>
            <a:off x="1028700" y="465137"/>
            <a:ext cx="3935647" cy="1340615"/>
          </a:xfrm>
        </p:spPr>
        <p:txBody>
          <a:bodyPr vert="horz" lIns="91440" tIns="45720" rIns="91440" bIns="45720" rtlCol="0" anchor="ctr">
            <a:noAutofit/>
          </a:bodyPr>
          <a:lstStyle>
            <a:lvl1pPr>
              <a:defRPr lang="en-US">
                <a:solidFill>
                  <a:schemeClr val="accent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Title</a:t>
            </a:r>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accent2"/>
        </a:solidFill>
        <a:effectLst/>
      </p:bgPr>
    </p:bg>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BC85317C-3A2D-483F-B913-714129E195A2}"/>
              </a:ext>
            </a:extLst>
          </p:cNvPr>
          <p:cNvSpPr>
            <a:spLocks noGrp="1"/>
          </p:cNvSpPr>
          <p:nvPr>
            <p:ph type="body" sz="quarter" idx="13" hasCustomPrompt="1"/>
          </p:nvPr>
        </p:nvSpPr>
        <p:spPr>
          <a:xfrm>
            <a:off x="2773045" y="2426610"/>
            <a:ext cx="2378075" cy="1111250"/>
          </a:xfrm>
        </p:spPr>
        <p:txBody>
          <a:bodyPr>
            <a:noAutofit/>
          </a:bodyPr>
          <a:lstStyle>
            <a:lvl1pPr marL="0" indent="0">
              <a:lnSpc>
                <a:spcPct val="90000"/>
              </a:lnSpc>
              <a:buNone/>
              <a:defRPr sz="8800">
                <a:solidFill>
                  <a:schemeClr val="bg1"/>
                </a:solidFill>
              </a:defRPr>
            </a:lvl1pPr>
          </a:lstStyle>
          <a:p>
            <a:pPr lvl="0"/>
            <a:r>
              <a:rPr lang="en-US" dirty="0"/>
              <a:t>02</a:t>
            </a:r>
          </a:p>
        </p:txBody>
      </p:sp>
      <p:sp>
        <p:nvSpPr>
          <p:cNvPr id="2" name="Title 1">
            <a:extLst>
              <a:ext uri="{FF2B5EF4-FFF2-40B4-BE49-F238E27FC236}">
                <a16:creationId xmlns:a16="http://schemas.microsoft.com/office/drawing/2014/main" id="{C45DFEC7-1EEC-4FF2-868A-9799EA69FE87}"/>
              </a:ext>
            </a:extLst>
          </p:cNvPr>
          <p:cNvSpPr>
            <a:spLocks noGrp="1"/>
          </p:cNvSpPr>
          <p:nvPr>
            <p:ph type="title"/>
          </p:nvPr>
        </p:nvSpPr>
        <p:spPr>
          <a:xfrm>
            <a:off x="3037155" y="2714986"/>
            <a:ext cx="6674802" cy="655320"/>
          </a:xfrm>
        </p:spPr>
        <p:txBody>
          <a:bodyPr vert="horz" lIns="91440" tIns="45720" rIns="91440" bIns="45720" rtlCol="0">
            <a:normAutofit/>
          </a:bodyPr>
          <a:lstStyle>
            <a:lvl1pPr>
              <a:defRPr lang="en-US">
                <a:solidFill>
                  <a:schemeClr val="accent2">
                    <a:lumMod val="50000"/>
                  </a:schemeClr>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and Graph">
    <p:bg>
      <p:bgPr>
        <a:solidFill>
          <a:schemeClr val="bg2"/>
        </a:solid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0EA6C54-2562-43EA-9A1B-F808D04718E7}" type="datetime1">
              <a:rPr lang="en-US" smtClean="0"/>
              <a:t>9/3/2025</a:t>
            </a:fld>
            <a:endParaRPr lang="en-US" dirty="0"/>
          </a:p>
        </p:txBody>
      </p:sp>
      <p:sp>
        <p:nvSpPr>
          <p:cNvPr id="15" name="Slide Number Placeholder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0EA6C54-2562-43EA-9A1B-F808D04718E7}" type="datetime1">
              <a:rPr lang="en-US" smtClean="0"/>
              <a:t>9/3/2025</a:t>
            </a:fld>
            <a:endParaRPr lang="en-US" dirty="0"/>
          </a:p>
        </p:txBody>
      </p:sp>
      <p:sp>
        <p:nvSpPr>
          <p:cNvPr id="15" name="Slide Number Placeholder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7" name="Picture Placeholder 6">
            <a:extLst>
              <a:ext uri="{FF2B5EF4-FFF2-40B4-BE49-F238E27FC236}">
                <a16:creationId xmlns:a16="http://schemas.microsoft.com/office/drawing/2014/main" id="{2364FFEF-B933-46C6-A918-A80C987DB70F}"/>
              </a:ext>
            </a:extLst>
          </p:cNvPr>
          <p:cNvSpPr>
            <a:spLocks noGrp="1"/>
          </p:cNvSpPr>
          <p:nvPr>
            <p:ph type="pic" sz="quarter" idx="10"/>
          </p:nvPr>
        </p:nvSpPr>
        <p:spPr>
          <a:xfrm>
            <a:off x="1022147" y="0"/>
            <a:ext cx="3938588" cy="6400800"/>
          </a:xfrm>
        </p:spPr>
        <p:txBody>
          <a:bodyPr/>
          <a:lstStyle/>
          <a:p>
            <a:r>
              <a:rPr lang="en-US"/>
              <a:t>Click icon to add picture</a:t>
            </a:r>
          </a:p>
        </p:txBody>
      </p:sp>
      <p:pic>
        <p:nvPicPr>
          <p:cNvPr id="4" name="Picture 3" hidden="1">
            <a:extLst>
              <a:ext uri="{FF2B5EF4-FFF2-40B4-BE49-F238E27FC236}">
                <a16:creationId xmlns:a16="http://schemas.microsoft.com/office/drawing/2014/main" id="{59E5EAF8-68C2-4910-8F66-D9320B9574C2}"/>
              </a:ext>
            </a:extLst>
          </p:cNvPr>
          <p:cNvPicPr>
            <a:picLocks noChangeAspect="1"/>
          </p:cNvPicPr>
          <p:nvPr userDrawn="1"/>
        </p:nvPicPr>
        <p:blipFill>
          <a:blip r:embed="rId2"/>
          <a:stretch>
            <a:fillRect/>
          </a:stretch>
        </p:blipFill>
        <p:spPr>
          <a:xfrm>
            <a:off x="5947967" y="2105933"/>
            <a:ext cx="5297883" cy="1024217"/>
          </a:xfrm>
          <a:prstGeom prst="rect">
            <a:avLst/>
          </a:prstGeom>
        </p:spPr>
      </p:pic>
      <p:sp>
        <p:nvSpPr>
          <p:cNvPr id="5" name="Title 4">
            <a:extLst>
              <a:ext uri="{FF2B5EF4-FFF2-40B4-BE49-F238E27FC236}">
                <a16:creationId xmlns:a16="http://schemas.microsoft.com/office/drawing/2014/main" id="{E3BE48E1-D3BE-4B52-B2EC-13A514CB0530}"/>
              </a:ext>
            </a:extLst>
          </p:cNvPr>
          <p:cNvSpPr>
            <a:spLocks noGrp="1"/>
          </p:cNvSpPr>
          <p:nvPr>
            <p:ph type="title"/>
          </p:nvPr>
        </p:nvSpPr>
        <p:spPr>
          <a:xfrm>
            <a:off x="5947966" y="2105933"/>
            <a:ext cx="5297883" cy="2237467"/>
          </a:xfrm>
        </p:spPr>
        <p:txBody>
          <a:bodyPr anchor="t">
            <a:normAutofit/>
          </a:bodyPr>
          <a:lstStyle>
            <a:lvl1pPr>
              <a:lnSpc>
                <a:spcPct val="150000"/>
              </a:lnSpc>
              <a:spcBef>
                <a:spcPts val="1000"/>
              </a:spcBef>
              <a:defRPr sz="2000">
                <a:solidFill>
                  <a:schemeClr val="accent2">
                    <a:lumMod val="50000"/>
                  </a:schemeClr>
                </a:solidFill>
              </a:defRPr>
            </a:lvl1pPr>
          </a:lstStyle>
          <a:p>
            <a:r>
              <a:rPr lang="en-US"/>
              <a:t>Click to edit Master title style</a:t>
            </a:r>
          </a:p>
        </p:txBody>
      </p:sp>
    </p:spTree>
    <p:extLst>
      <p:ext uri="{BB962C8B-B14F-4D97-AF65-F5344CB8AC3E}">
        <p14:creationId xmlns:p14="http://schemas.microsoft.com/office/powerpoint/2010/main" val="2516745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meline">
    <p:bg>
      <p:bgRef idx="1001">
        <a:schemeClr val="bg2"/>
      </p:bgRef>
    </p:bg>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50815B22-13FE-47CD-9F79-73704A278BD7}"/>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5DB74C9-B808-4394-A017-79C83B2524EF}" type="datetime1">
              <a:rPr lang="en-US" smtClean="0"/>
              <a:t>9/3/2025</a:t>
            </a:fld>
            <a:endParaRPr lang="en-US" dirty="0"/>
          </a:p>
        </p:txBody>
      </p:sp>
      <p:sp>
        <p:nvSpPr>
          <p:cNvPr id="16" name="Slide Number Placeholder 5">
            <a:extLst>
              <a:ext uri="{FF2B5EF4-FFF2-40B4-BE49-F238E27FC236}">
                <a16:creationId xmlns:a16="http://schemas.microsoft.com/office/drawing/2014/main" id="{D7669539-CB64-44F5-999D-7B9E61F8AF9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3" name="Content Placeholder 2">
            <a:extLst>
              <a:ext uri="{FF2B5EF4-FFF2-40B4-BE49-F238E27FC236}">
                <a16:creationId xmlns:a16="http://schemas.microsoft.com/office/drawing/2014/main" id="{822BA076-F3B9-47CB-80C2-BE29F157D044}"/>
              </a:ext>
            </a:extLst>
          </p:cNvPr>
          <p:cNvSpPr>
            <a:spLocks noGrp="1"/>
          </p:cNvSpPr>
          <p:nvPr>
            <p:ph sz="quarter" idx="11"/>
          </p:nvPr>
        </p:nvSpPr>
        <p:spPr>
          <a:xfrm>
            <a:off x="854075" y="1625600"/>
            <a:ext cx="10499725"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E909627E-FE70-43A1-B0CB-4D4F6C32C2D0}"/>
              </a:ext>
            </a:extLst>
          </p:cNvPr>
          <p:cNvSpPr>
            <a:spLocks noGrp="1"/>
          </p:cNvSpPr>
          <p:nvPr>
            <p:ph type="title" hasCustomPrompt="1"/>
          </p:nvPr>
        </p:nvSpPr>
        <p:spPr>
          <a:xfrm>
            <a:off x="854074" y="122239"/>
            <a:ext cx="10499725" cy="1355724"/>
          </a:xfrm>
        </p:spPr>
        <p:txBody>
          <a:bodyPr vert="horz" lIns="91440" tIns="45720" rIns="91440" bIns="45720" rtlCol="0" anchor="ctr">
            <a:normAutofit/>
          </a:bodyPr>
          <a:lstStyle>
            <a:lvl1pPr algn="ctr">
              <a:defRPr lang="en-US">
                <a:solidFill>
                  <a:schemeClr val="accent2">
                    <a:lumMod val="50000"/>
                  </a:schemeClr>
                </a:solidFill>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1476947594"/>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solidFill>
          <a:schemeClr val="accent2"/>
        </a:solidFill>
        <a:effectLst/>
      </p:bgPr>
    </p:bg>
    <p:spTree>
      <p:nvGrpSpPr>
        <p:cNvPr id="1" name=""/>
        <p:cNvGrpSpPr/>
        <p:nvPr/>
      </p:nvGrpSpPr>
      <p:grpSpPr>
        <a:xfrm>
          <a:off x="0" y="0"/>
          <a:ext cx="0" cy="0"/>
          <a:chOff x="0" y="0"/>
          <a:chExt cx="0" cy="0"/>
        </a:xfrm>
      </p:grpSpPr>
      <p:sp>
        <p:nvSpPr>
          <p:cNvPr id="34" name="Text Placeholder 22">
            <a:extLst>
              <a:ext uri="{FF2B5EF4-FFF2-40B4-BE49-F238E27FC236}">
                <a16:creationId xmlns:a16="http://schemas.microsoft.com/office/drawing/2014/main" id="{41BF345D-81AF-4851-83A1-623398489054}"/>
              </a:ext>
            </a:extLst>
          </p:cNvPr>
          <p:cNvSpPr>
            <a:spLocks noGrp="1"/>
          </p:cNvSpPr>
          <p:nvPr>
            <p:ph type="body" sz="quarter" idx="21" hasCustomPrompt="1"/>
          </p:nvPr>
        </p:nvSpPr>
        <p:spPr>
          <a:xfrm>
            <a:off x="761917" y="517972"/>
            <a:ext cx="3108960" cy="1333500"/>
          </a:xfrm>
        </p:spPr>
        <p:txBody>
          <a:bodyPr>
            <a:noAutofit/>
          </a:bodyPr>
          <a:lstStyle>
            <a:lvl1pPr marL="0" indent="0">
              <a:lnSpc>
                <a:spcPct val="90000"/>
              </a:lnSpc>
              <a:buNone/>
              <a:defRPr sz="8800" b="1">
                <a:solidFill>
                  <a:schemeClr val="tx1"/>
                </a:solidFill>
              </a:defRPr>
            </a:lvl1pPr>
          </a:lstStyle>
          <a:p>
            <a:pPr lvl="0"/>
            <a:r>
              <a:rPr lang="en-US" dirty="0"/>
              <a:t>01</a:t>
            </a:r>
          </a:p>
        </p:txBody>
      </p:sp>
      <p:sp>
        <p:nvSpPr>
          <p:cNvPr id="21" name="Picture Placeholder 20">
            <a:extLst>
              <a:ext uri="{FF2B5EF4-FFF2-40B4-BE49-F238E27FC236}">
                <a16:creationId xmlns:a16="http://schemas.microsoft.com/office/drawing/2014/main" id="{EC4F3A57-45ED-498D-858C-3EE63DF129C4}"/>
              </a:ext>
            </a:extLst>
          </p:cNvPr>
          <p:cNvSpPr>
            <a:spLocks noGrp="1"/>
          </p:cNvSpPr>
          <p:nvPr>
            <p:ph type="pic" sz="quarter" idx="11"/>
          </p:nvPr>
        </p:nvSpPr>
        <p:spPr>
          <a:xfrm>
            <a:off x="1036601" y="3552677"/>
            <a:ext cx="1874874" cy="2848123"/>
          </a:xfrm>
        </p:spPr>
        <p:txBody>
          <a:bodyPr/>
          <a:lstStyle/>
          <a:p>
            <a:r>
              <a:rPr lang="en-US"/>
              <a:t>Click icon to add picture</a:t>
            </a:r>
          </a:p>
        </p:txBody>
      </p:sp>
      <p:sp>
        <p:nvSpPr>
          <p:cNvPr id="22" name="Picture Placeholder 20">
            <a:extLst>
              <a:ext uri="{FF2B5EF4-FFF2-40B4-BE49-F238E27FC236}">
                <a16:creationId xmlns:a16="http://schemas.microsoft.com/office/drawing/2014/main" id="{1AC5BB09-E3BA-4948-93B3-EDCAAB803112}"/>
              </a:ext>
            </a:extLst>
          </p:cNvPr>
          <p:cNvSpPr>
            <a:spLocks noGrp="1"/>
          </p:cNvSpPr>
          <p:nvPr>
            <p:ph type="pic" sz="quarter" idx="12"/>
          </p:nvPr>
        </p:nvSpPr>
        <p:spPr>
          <a:xfrm>
            <a:off x="3101197" y="3552677"/>
            <a:ext cx="1874874" cy="2848123"/>
          </a:xfrm>
        </p:spPr>
        <p:txBody>
          <a:bodyPr/>
          <a:lstStyle/>
          <a:p>
            <a:r>
              <a:rPr lang="en-US"/>
              <a:t>Click icon to add picture</a:t>
            </a:r>
            <a:endParaRPr lang="en-US" dirty="0"/>
          </a:p>
        </p:txBody>
      </p:sp>
      <p:sp>
        <p:nvSpPr>
          <p:cNvPr id="23" name="Picture Placeholder 20">
            <a:extLst>
              <a:ext uri="{FF2B5EF4-FFF2-40B4-BE49-F238E27FC236}">
                <a16:creationId xmlns:a16="http://schemas.microsoft.com/office/drawing/2014/main" id="{BF83C6B7-5484-4586-8830-098BDCD9C987}"/>
              </a:ext>
            </a:extLst>
          </p:cNvPr>
          <p:cNvSpPr>
            <a:spLocks noGrp="1"/>
          </p:cNvSpPr>
          <p:nvPr>
            <p:ph type="pic" sz="quarter" idx="13"/>
          </p:nvPr>
        </p:nvSpPr>
        <p:spPr>
          <a:xfrm>
            <a:off x="5166324" y="3552677"/>
            <a:ext cx="1874874" cy="2848123"/>
          </a:xfrm>
        </p:spPr>
        <p:txBody>
          <a:bodyPr/>
          <a:lstStyle/>
          <a:p>
            <a:r>
              <a:rPr lang="en-US"/>
              <a:t>Click icon to add picture</a:t>
            </a:r>
          </a:p>
        </p:txBody>
      </p:sp>
      <p:sp>
        <p:nvSpPr>
          <p:cNvPr id="24" name="Picture Placeholder 20">
            <a:extLst>
              <a:ext uri="{FF2B5EF4-FFF2-40B4-BE49-F238E27FC236}">
                <a16:creationId xmlns:a16="http://schemas.microsoft.com/office/drawing/2014/main" id="{0C5663B1-EED6-4D80-A7C2-19E1366387A4}"/>
              </a:ext>
            </a:extLst>
          </p:cNvPr>
          <p:cNvSpPr>
            <a:spLocks noGrp="1"/>
          </p:cNvSpPr>
          <p:nvPr>
            <p:ph type="pic" sz="quarter" idx="14"/>
          </p:nvPr>
        </p:nvSpPr>
        <p:spPr>
          <a:xfrm>
            <a:off x="7239069" y="3552677"/>
            <a:ext cx="1874874" cy="2848123"/>
          </a:xfrm>
        </p:spPr>
        <p:txBody>
          <a:bodyPr/>
          <a:lstStyle/>
          <a:p>
            <a:r>
              <a:rPr lang="en-US"/>
              <a:t>Click icon to add picture</a:t>
            </a:r>
          </a:p>
        </p:txBody>
      </p:sp>
      <p:sp>
        <p:nvSpPr>
          <p:cNvPr id="25" name="Picture Placeholder 20">
            <a:extLst>
              <a:ext uri="{FF2B5EF4-FFF2-40B4-BE49-F238E27FC236}">
                <a16:creationId xmlns:a16="http://schemas.microsoft.com/office/drawing/2014/main" id="{D21E7B61-407B-40A7-9AF6-0D7E7106BCFC}"/>
              </a:ext>
            </a:extLst>
          </p:cNvPr>
          <p:cNvSpPr>
            <a:spLocks noGrp="1"/>
          </p:cNvSpPr>
          <p:nvPr>
            <p:ph type="pic" sz="quarter" idx="15"/>
          </p:nvPr>
        </p:nvSpPr>
        <p:spPr>
          <a:xfrm>
            <a:off x="9296046" y="3552677"/>
            <a:ext cx="1874874" cy="2848123"/>
          </a:xfrm>
        </p:spPr>
        <p:txBody>
          <a:bodyPr/>
          <a:lstStyle/>
          <a:p>
            <a:r>
              <a:rPr lang="en-US"/>
              <a:t>Click icon to add picture</a:t>
            </a:r>
          </a:p>
        </p:txBody>
      </p:sp>
      <p:sp>
        <p:nvSpPr>
          <p:cNvPr id="30" name="Date Placeholder 3">
            <a:extLst>
              <a:ext uri="{FF2B5EF4-FFF2-40B4-BE49-F238E27FC236}">
                <a16:creationId xmlns:a16="http://schemas.microsoft.com/office/drawing/2014/main" id="{415C3ACC-5A8A-46E6-BA0D-90ADD27E2F85}"/>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AD2DF6D-B715-4785-8DEA-9165C638CF44}" type="datetime1">
              <a:rPr lang="en-US" smtClean="0"/>
              <a:t>9/3/2025</a:t>
            </a:fld>
            <a:endParaRPr lang="en-US" dirty="0"/>
          </a:p>
        </p:txBody>
      </p:sp>
      <p:sp>
        <p:nvSpPr>
          <p:cNvPr id="31" name="Slide Number Placeholder 5">
            <a:extLst>
              <a:ext uri="{FF2B5EF4-FFF2-40B4-BE49-F238E27FC236}">
                <a16:creationId xmlns:a16="http://schemas.microsoft.com/office/drawing/2014/main" id="{0D00A5C2-DCEE-4CB3-9307-61EB88B1D59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E3E8CB70-B054-4294-AD29-EE7A75C723E5}"/>
              </a:ext>
            </a:extLst>
          </p:cNvPr>
          <p:cNvSpPr>
            <a:spLocks noGrp="1"/>
          </p:cNvSpPr>
          <p:nvPr>
            <p:ph type="title"/>
          </p:nvPr>
        </p:nvSpPr>
        <p:spPr>
          <a:xfrm>
            <a:off x="1051560" y="651507"/>
            <a:ext cx="8991563" cy="1005839"/>
          </a:xfrm>
        </p:spPr>
        <p:txBody>
          <a:bodyPr vert="horz" lIns="91440" tIns="45720" rIns="91440" bIns="45720" rtlCol="0" anchor="ctr">
            <a:noAutofit/>
          </a:bodyPr>
          <a:lstStyle>
            <a:lvl1pPr>
              <a:lnSpc>
                <a:spcPct val="90000"/>
              </a:lnSpc>
              <a:defRPr lang="en-US">
                <a:solidFill>
                  <a:schemeClr val="accent2">
                    <a:lumMod val="50000"/>
                  </a:schemeClr>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4" name="Text Placeholder 3">
            <a:extLst>
              <a:ext uri="{FF2B5EF4-FFF2-40B4-BE49-F238E27FC236}">
                <a16:creationId xmlns:a16="http://schemas.microsoft.com/office/drawing/2014/main" id="{28E0D608-4E7A-4014-9F62-CB43A0C83943}"/>
              </a:ext>
            </a:extLst>
          </p:cNvPr>
          <p:cNvSpPr>
            <a:spLocks noGrp="1"/>
          </p:cNvSpPr>
          <p:nvPr>
            <p:ph type="body" sz="quarter" idx="16" hasCustomPrompt="1"/>
          </p:nvPr>
        </p:nvSpPr>
        <p:spPr>
          <a:xfrm>
            <a:off x="1036638" y="2717800"/>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6" name="Text Placeholder 3">
            <a:extLst>
              <a:ext uri="{FF2B5EF4-FFF2-40B4-BE49-F238E27FC236}">
                <a16:creationId xmlns:a16="http://schemas.microsoft.com/office/drawing/2014/main" id="{9C3A63B0-4EEA-45BC-A016-5FDA0969EA00}"/>
              </a:ext>
            </a:extLst>
          </p:cNvPr>
          <p:cNvSpPr>
            <a:spLocks noGrp="1"/>
          </p:cNvSpPr>
          <p:nvPr>
            <p:ph type="body" sz="quarter" idx="17" hasCustomPrompt="1"/>
          </p:nvPr>
        </p:nvSpPr>
        <p:spPr>
          <a:xfrm>
            <a:off x="308610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7" name="Text Placeholder 3">
            <a:extLst>
              <a:ext uri="{FF2B5EF4-FFF2-40B4-BE49-F238E27FC236}">
                <a16:creationId xmlns:a16="http://schemas.microsoft.com/office/drawing/2014/main" id="{7080679B-5220-4478-B631-7112F870B7AC}"/>
              </a:ext>
            </a:extLst>
          </p:cNvPr>
          <p:cNvSpPr>
            <a:spLocks noGrp="1"/>
          </p:cNvSpPr>
          <p:nvPr>
            <p:ph type="body" sz="quarter" idx="18" hasCustomPrompt="1"/>
          </p:nvPr>
        </p:nvSpPr>
        <p:spPr>
          <a:xfrm>
            <a:off x="514350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8" name="Text Placeholder 3">
            <a:extLst>
              <a:ext uri="{FF2B5EF4-FFF2-40B4-BE49-F238E27FC236}">
                <a16:creationId xmlns:a16="http://schemas.microsoft.com/office/drawing/2014/main" id="{9E4F61A3-2797-46FB-ACA7-0443E3BBDD20}"/>
              </a:ext>
            </a:extLst>
          </p:cNvPr>
          <p:cNvSpPr>
            <a:spLocks noGrp="1"/>
          </p:cNvSpPr>
          <p:nvPr>
            <p:ph type="body" sz="quarter" idx="19" hasCustomPrompt="1"/>
          </p:nvPr>
        </p:nvSpPr>
        <p:spPr>
          <a:xfrm>
            <a:off x="723907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9" name="Text Placeholder 3">
            <a:extLst>
              <a:ext uri="{FF2B5EF4-FFF2-40B4-BE49-F238E27FC236}">
                <a16:creationId xmlns:a16="http://schemas.microsoft.com/office/drawing/2014/main" id="{14ED733B-1DE9-4FDC-BD5F-2BE3BB07C93E}"/>
              </a:ext>
            </a:extLst>
          </p:cNvPr>
          <p:cNvSpPr>
            <a:spLocks noGrp="1"/>
          </p:cNvSpPr>
          <p:nvPr>
            <p:ph type="body" sz="quarter" idx="20" hasCustomPrompt="1"/>
          </p:nvPr>
        </p:nvSpPr>
        <p:spPr>
          <a:xfrm>
            <a:off x="930402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Tree>
    <p:extLst>
      <p:ext uri="{BB962C8B-B14F-4D97-AF65-F5344CB8AC3E}">
        <p14:creationId xmlns:p14="http://schemas.microsoft.com/office/powerpoint/2010/main" val="2405858091"/>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1 Column">
    <p:bg>
      <p:bgPr>
        <a:solidFill>
          <a:schemeClr val="bg2"/>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B275B11D-8F3F-472B-BBCC-A4F7415AC0A5}"/>
              </a:ext>
            </a:extLst>
          </p:cNvPr>
          <p:cNvSpPr>
            <a:spLocks noGrp="1"/>
          </p:cNvSpPr>
          <p:nvPr>
            <p:ph type="pic" sz="quarter" idx="10"/>
          </p:nvPr>
        </p:nvSpPr>
        <p:spPr>
          <a:xfrm>
            <a:off x="1028700" y="3543300"/>
            <a:ext cx="3924300" cy="3314700"/>
          </a:xfrm>
        </p:spPr>
        <p:txBody>
          <a:bodyPr/>
          <a:lstStyle/>
          <a:p>
            <a:r>
              <a:rPr lang="en-US"/>
              <a:t>Click icon to add picture</a:t>
            </a:r>
          </a:p>
        </p:txBody>
      </p:sp>
      <p:sp>
        <p:nvSpPr>
          <p:cNvPr id="6" name="Content Placeholder 2">
            <a:extLst>
              <a:ext uri="{FF2B5EF4-FFF2-40B4-BE49-F238E27FC236}">
                <a16:creationId xmlns:a16="http://schemas.microsoft.com/office/drawing/2014/main" id="{99F0629D-1A5F-4F4F-90D6-430379624EFF}"/>
              </a:ext>
            </a:extLst>
          </p:cNvPr>
          <p:cNvSpPr>
            <a:spLocks noGrp="1"/>
          </p:cNvSpPr>
          <p:nvPr>
            <p:ph idx="4294967295"/>
          </p:nvPr>
        </p:nvSpPr>
        <p:spPr>
          <a:xfrm>
            <a:off x="6191250" y="1981200"/>
            <a:ext cx="4972050" cy="4473575"/>
          </a:xfrm>
        </p:spPr>
        <p:txBody>
          <a:bodyPr>
            <a:normAutofit/>
          </a:bodyPr>
          <a:lstStyle>
            <a:lvl1pPr marL="0" indent="0">
              <a:buNone/>
              <a:defRPr/>
            </a:lvl1pPr>
          </a:lstStyle>
          <a:p>
            <a:pPr lvl="0"/>
            <a:r>
              <a:rPr lang="en-US" sz="1600">
                <a:solidFill>
                  <a:schemeClr val="tx2">
                    <a:lumMod val="50000"/>
                  </a:schemeClr>
                </a:solidFill>
                <a:latin typeface="Biome Light" panose="020B0303030204020804" pitchFamily="34" charset="0"/>
                <a:cs typeface="Biome Light" panose="020B0303030204020804" pitchFamily="34" charset="0"/>
              </a:rPr>
              <a:t>Click to edit Master text styles</a:t>
            </a:r>
          </a:p>
        </p:txBody>
      </p:sp>
      <p:sp>
        <p:nvSpPr>
          <p:cNvPr id="17" name="Date Placeholder 3">
            <a:extLst>
              <a:ext uri="{FF2B5EF4-FFF2-40B4-BE49-F238E27FC236}">
                <a16:creationId xmlns:a16="http://schemas.microsoft.com/office/drawing/2014/main" id="{218C063B-0EE9-4FD5-A116-241C245452A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37AE72A-09B6-4D56-855D-4360BD347914}" type="datetime1">
              <a:rPr lang="en-US" smtClean="0"/>
              <a:t>9/3/2025</a:t>
            </a:fld>
            <a:endParaRPr lang="en-US" dirty="0"/>
          </a:p>
        </p:txBody>
      </p:sp>
      <p:sp>
        <p:nvSpPr>
          <p:cNvPr id="18" name="Slide Number Placeholder 5">
            <a:extLst>
              <a:ext uri="{FF2B5EF4-FFF2-40B4-BE49-F238E27FC236}">
                <a16:creationId xmlns:a16="http://schemas.microsoft.com/office/drawing/2014/main" id="{D417B369-6569-4DCC-B684-BE1A7C5D0B8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4AEEC1A7-43C3-481E-95D0-5616242E1A01}"/>
              </a:ext>
            </a:extLst>
          </p:cNvPr>
          <p:cNvSpPr>
            <a:spLocks noGrp="1"/>
          </p:cNvSpPr>
          <p:nvPr>
            <p:ph type="title" hasCustomPrompt="1"/>
          </p:nvPr>
        </p:nvSpPr>
        <p:spPr>
          <a:xfrm>
            <a:off x="895534" y="539225"/>
            <a:ext cx="3924300" cy="2434386"/>
          </a:xfrm>
        </p:spPr>
        <p:txBody>
          <a:bodyPr vert="horz" lIns="91440" tIns="45720" rIns="91440" bIns="45720" rtlCol="0" anchor="ctr">
            <a:normAutofit/>
          </a:bodyPr>
          <a:lstStyle>
            <a:lvl1pPr>
              <a:defRPr lang="en-US" sz="7200">
                <a:solidFill>
                  <a:schemeClr val="accent2">
                    <a:lumMod val="50000"/>
                  </a:schemeClr>
                </a:solidFill>
                <a:latin typeface="+mn-lt"/>
                <a:ea typeface="+mn-ea"/>
                <a:cs typeface="+mn-cs"/>
              </a:defRPr>
            </a:lvl1pPr>
          </a:lstStyle>
          <a:p>
            <a:pPr lvl="0"/>
            <a:r>
              <a:rPr lang="en-US" dirty="0"/>
              <a:t>Click to add title</a:t>
            </a:r>
          </a:p>
        </p:txBody>
      </p:sp>
      <p:cxnSp>
        <p:nvCxnSpPr>
          <p:cNvPr id="3" name="Straight Connector 2">
            <a:extLst>
              <a:ext uri="{FF2B5EF4-FFF2-40B4-BE49-F238E27FC236}">
                <a16:creationId xmlns:a16="http://schemas.microsoft.com/office/drawing/2014/main" id="{DC6CF0E0-8FF2-4FE7-AC69-85BEFA656508}"/>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5107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E5577C8-AB8C-4B8A-A01F-113B16C4DCA3}" type="datetime1">
              <a:rPr lang="en-US" smtClean="0"/>
              <a:t>9/3/2025</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9" r:id="rId8"/>
    <p:sldLayoutId id="2147483655" r:id="rId9"/>
    <p:sldLayoutId id="2147483656" r:id="rId10"/>
    <p:sldLayoutId id="2147483658" r:id="rId11"/>
    <p:sldLayoutId id="2147483657" r:id="rId1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48" userDrawn="1">
          <p15:clr>
            <a:srgbClr val="F26B43"/>
          </p15:clr>
        </p15:guide>
        <p15:guide id="2" pos="1176" userDrawn="1">
          <p15:clr>
            <a:srgbClr val="F26B43"/>
          </p15:clr>
        </p15:guide>
        <p15:guide id="3" pos="1296" userDrawn="1">
          <p15:clr>
            <a:srgbClr val="F26B43"/>
          </p15:clr>
        </p15:guide>
        <p15:guide id="4" pos="1824" userDrawn="1">
          <p15:clr>
            <a:srgbClr val="F26B43"/>
          </p15:clr>
        </p15:guide>
        <p15:guide id="5" pos="1944" userDrawn="1">
          <p15:clr>
            <a:srgbClr val="F26B43"/>
          </p15:clr>
        </p15:guide>
        <p15:guide id="6" pos="2472" userDrawn="1">
          <p15:clr>
            <a:srgbClr val="F26B43"/>
          </p15:clr>
        </p15:guide>
        <p15:guide id="7" pos="2592" userDrawn="1">
          <p15:clr>
            <a:srgbClr val="F26B43"/>
          </p15:clr>
        </p15:guide>
        <p15:guide id="8" pos="3120" userDrawn="1">
          <p15:clr>
            <a:srgbClr val="F26B43"/>
          </p15:clr>
        </p15:guide>
        <p15:guide id="9" pos="3240" userDrawn="1">
          <p15:clr>
            <a:srgbClr val="F26B43"/>
          </p15:clr>
        </p15:guide>
        <p15:guide id="10" pos="3792" userDrawn="1">
          <p15:clr>
            <a:srgbClr val="F26B43"/>
          </p15:clr>
        </p15:guide>
        <p15:guide id="11" pos="3912" userDrawn="1">
          <p15:clr>
            <a:srgbClr val="F26B43"/>
          </p15:clr>
        </p15:guide>
        <p15:guide id="12" pos="4416" userDrawn="1">
          <p15:clr>
            <a:srgbClr val="F26B43"/>
          </p15:clr>
        </p15:guide>
        <p15:guide id="13" pos="4560" userDrawn="1">
          <p15:clr>
            <a:srgbClr val="F26B43"/>
          </p15:clr>
        </p15:guide>
        <p15:guide id="14" pos="5088" userDrawn="1">
          <p15:clr>
            <a:srgbClr val="F26B43"/>
          </p15:clr>
        </p15:guide>
        <p15:guide id="15" pos="5208" userDrawn="1">
          <p15:clr>
            <a:srgbClr val="F26B43"/>
          </p15:clr>
        </p15:guide>
        <p15:guide id="16" pos="5736" userDrawn="1">
          <p15:clr>
            <a:srgbClr val="F26B43"/>
          </p15:clr>
        </p15:guide>
        <p15:guide id="17" pos="5856" userDrawn="1">
          <p15:clr>
            <a:srgbClr val="F26B43"/>
          </p15:clr>
        </p15:guide>
        <p15:guide id="18" pos="6384" userDrawn="1">
          <p15:clr>
            <a:srgbClr val="F26B43"/>
          </p15:clr>
        </p15:guide>
        <p15:guide id="19" pos="6504" userDrawn="1">
          <p15:clr>
            <a:srgbClr val="F26B43"/>
          </p15:clr>
        </p15:guide>
        <p15:guide id="20" pos="7032" userDrawn="1">
          <p15:clr>
            <a:srgbClr val="F26B43"/>
          </p15:clr>
        </p15:guide>
        <p15:guide id="21" orient="horz" pos="288" userDrawn="1">
          <p15:clr>
            <a:srgbClr val="F26B43"/>
          </p15:clr>
        </p15:guide>
        <p15:guide id="22" orient="horz" pos="1128" userDrawn="1">
          <p15:clr>
            <a:srgbClr val="F26B43"/>
          </p15:clr>
        </p15:guide>
        <p15:guide id="23" orient="horz" pos="1248" userDrawn="1">
          <p15:clr>
            <a:srgbClr val="F26B43"/>
          </p15:clr>
        </p15:guide>
        <p15:guide id="24" orient="horz" pos="2088" userDrawn="1">
          <p15:clr>
            <a:srgbClr val="F26B43"/>
          </p15:clr>
        </p15:guide>
        <p15:guide id="25" orient="horz" pos="2232" userDrawn="1">
          <p15:clr>
            <a:srgbClr val="F26B43"/>
          </p15:clr>
        </p15:guide>
        <p15:guide id="26" orient="horz" pos="3048" userDrawn="1">
          <p15:clr>
            <a:srgbClr val="F26B43"/>
          </p15:clr>
        </p15:guide>
        <p15:guide id="27" orient="horz" pos="3192" userDrawn="1">
          <p15:clr>
            <a:srgbClr val="F26B43"/>
          </p15:clr>
        </p15:guide>
        <p15:guide id="28"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3.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0C9C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467C95-DF23-40B9-B265-2E6F3DE29030}"/>
              </a:ext>
            </a:extLst>
          </p:cNvPr>
          <p:cNvSpPr>
            <a:spLocks noGrp="1"/>
          </p:cNvSpPr>
          <p:nvPr>
            <p:ph type="title"/>
          </p:nvPr>
        </p:nvSpPr>
        <p:spPr/>
        <p:txBody>
          <a:bodyPr>
            <a:normAutofit/>
          </a:bodyPr>
          <a:lstStyle/>
          <a:p>
            <a:r>
              <a:rPr lang="en-US" b="1" i="0" dirty="0">
                <a:solidFill>
                  <a:srgbClr val="0F0F0F"/>
                </a:solidFill>
                <a:effectLst/>
                <a:latin typeface="Times New Roman" panose="02020603050405020304" pitchFamily="18" charset="0"/>
                <a:cs typeface="Times New Roman" panose="02020603050405020304" pitchFamily="18" charset="0"/>
              </a:rPr>
              <a:t>Digital Portfolio </a:t>
            </a:r>
            <a:endParaRPr lang="en-US" dirty="0"/>
          </a:p>
        </p:txBody>
      </p:sp>
      <p:sp>
        <p:nvSpPr>
          <p:cNvPr id="18" name="Text Placeholder 17">
            <a:extLst>
              <a:ext uri="{FF2B5EF4-FFF2-40B4-BE49-F238E27FC236}">
                <a16:creationId xmlns:a16="http://schemas.microsoft.com/office/drawing/2014/main" id="{27A48A35-E5E4-4A5F-9F91-BAEA4F5DF21D}"/>
              </a:ext>
            </a:extLst>
          </p:cNvPr>
          <p:cNvSpPr>
            <a:spLocks noGrp="1"/>
          </p:cNvSpPr>
          <p:nvPr>
            <p:ph type="body" sz="quarter" idx="12"/>
          </p:nvPr>
        </p:nvSpPr>
        <p:spPr>
          <a:xfrm>
            <a:off x="1028700" y="3429000"/>
            <a:ext cx="3222058" cy="3152104"/>
          </a:xfrm>
        </p:spPr>
        <p:txBody>
          <a:bodyPr/>
          <a:lstStyle/>
          <a:p>
            <a:endParaRPr lang="en-US" dirty="0"/>
          </a:p>
          <a:p>
            <a:r>
              <a:rPr lang="en-US" dirty="0"/>
              <a:t>STUDENT NAME:APARNAVANI B.K</a:t>
            </a:r>
          </a:p>
          <a:p>
            <a:r>
              <a:rPr lang="en-US" dirty="0"/>
              <a:t>REGISTER NO AND NMID: B1095C6877EC2CC96BE4519CD92A81BA</a:t>
            </a:r>
            <a:endParaRPr lang="en-US" dirty="0">
              <a:cs typeface="Calibri"/>
            </a:endParaRPr>
          </a:p>
          <a:p>
            <a:r>
              <a:rPr lang="en-US" dirty="0"/>
              <a:t>DEPARTMENT: BCA</a:t>
            </a:r>
          </a:p>
          <a:p>
            <a:r>
              <a:rPr lang="en-US" dirty="0"/>
              <a:t>COLLEGE: COLLEGE/ UNIVERSITY:SREE ABIRAAMI ATS AND SCIENCE\THIRUVALLUVAR UNIVERSITY</a:t>
            </a:r>
          </a:p>
          <a:p>
            <a:r>
              <a:rPr lang="en-US" dirty="0"/>
              <a:t>           </a:t>
            </a:r>
            <a:endParaRPr lang="en-IN" dirty="0"/>
          </a:p>
          <a:p>
            <a:endParaRPr lang="en-US" dirty="0"/>
          </a:p>
        </p:txBody>
      </p:sp>
      <p:pic>
        <p:nvPicPr>
          <p:cNvPr id="10" name="Picture Placeholder 9" descr="beauty products on a table with accent leaves">
            <a:extLst>
              <a:ext uri="{FF2B5EF4-FFF2-40B4-BE49-F238E27FC236}">
                <a16:creationId xmlns:a16="http://schemas.microsoft.com/office/drawing/2014/main" id="{989DB536-6819-4D2C-B0DB-D6649F94F6C1}"/>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a:stretch/>
        </p:blipFill>
        <p:spPr/>
      </p:pic>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B6389-2374-4677-B8BB-59410CCC32FD}"/>
              </a:ext>
            </a:extLst>
          </p:cNvPr>
          <p:cNvSpPr>
            <a:spLocks noGrp="1"/>
          </p:cNvSpPr>
          <p:nvPr>
            <p:ph type="title"/>
          </p:nvPr>
        </p:nvSpPr>
        <p:spPr>
          <a:xfrm>
            <a:off x="838200" y="136556"/>
            <a:ext cx="10515600" cy="1325563"/>
          </a:xfrm>
        </p:spPr>
        <p:txBody>
          <a:bodyPr/>
          <a:lstStyle/>
          <a:p>
            <a:pPr algn="ctr"/>
            <a:r>
              <a:rPr lang="en-IN" sz="4400" spc="15"/>
              <a:t>RESULTS AND SCREENSHOTS</a:t>
            </a:r>
            <a:endParaRPr lang="en-US" dirty="0">
              <a:solidFill>
                <a:schemeClr val="accent2">
                  <a:lumMod val="50000"/>
                </a:schemeClr>
              </a:solidFill>
              <a:latin typeface="Biome Light" panose="020B0303030204020804" pitchFamily="34" charset="0"/>
              <a:cs typeface="Biome Light" panose="020B0303030204020804" pitchFamily="34" charset="0"/>
            </a:endParaRPr>
          </a:p>
        </p:txBody>
      </p:sp>
      <p:sp>
        <p:nvSpPr>
          <p:cNvPr id="105" name="TextBox 104">
            <a:extLst>
              <a:ext uri="{FF2B5EF4-FFF2-40B4-BE49-F238E27FC236}">
                <a16:creationId xmlns:a16="http://schemas.microsoft.com/office/drawing/2014/main" id="{CC54D7B6-3713-48BB-9DDB-12D73AFA8E99}"/>
              </a:ext>
            </a:extLst>
          </p:cNvPr>
          <p:cNvSpPr txBox="1"/>
          <p:nvPr/>
        </p:nvSpPr>
        <p:spPr>
          <a:xfrm flipH="1">
            <a:off x="-1532588" y="4739425"/>
            <a:ext cx="64395" cy="21904843"/>
          </a:xfrm>
          <a:prstGeom prst="rect">
            <a:avLst/>
          </a:prstGeom>
          <a:noFill/>
        </p:spPr>
        <p:txBody>
          <a:bodyPr wrap="square" rIns="0" rtlCol="0">
            <a:spAutoFit/>
          </a:bodyPr>
          <a:lstStyle/>
          <a:p>
            <a:pPr algn="r"/>
            <a:r>
              <a:rPr lang="en-US" dirty="0">
                <a:solidFill>
                  <a:schemeClr val="accent2">
                    <a:lumMod val="50000"/>
                  </a:schemeClr>
                </a:solidFill>
                <a:cs typeface="Biome Light" panose="020B0303030204020804" pitchFamily="34" charset="0"/>
              </a:rPr>
              <a:t>Product launch</a:t>
            </a:r>
          </a:p>
          <a:p>
            <a:pPr algn="r">
              <a:lnSpc>
                <a:spcPct val="150000"/>
              </a:lnSpc>
            </a:pPr>
            <a:r>
              <a:rPr lang="en-US" sz="1000" b="0" i="0" u="none" strike="noStrike" dirty="0">
                <a:solidFill>
                  <a:schemeClr val="accent2">
                    <a:lumMod val="50000"/>
                  </a:schemeClr>
                </a:solidFill>
                <a:effectLst/>
                <a:cs typeface="Biome Light" panose="020B0303030204020804" pitchFamily="34" charset="0"/>
              </a:rPr>
              <a:t>Lorem ipsum dolor sit amet, consectetur adipiscing elit. Mauris vitae lorem id leo accumsan.</a:t>
            </a:r>
            <a:endParaRPr lang="en-US" sz="1000" dirty="0">
              <a:solidFill>
                <a:schemeClr val="accent2">
                  <a:lumMod val="50000"/>
                </a:schemeClr>
              </a:solidFill>
              <a:cs typeface="Biome Light" panose="020B0303030204020804" pitchFamily="34" charset="0"/>
            </a:endParaRPr>
          </a:p>
        </p:txBody>
      </p:sp>
      <p:sp>
        <p:nvSpPr>
          <p:cNvPr id="128" name="Title 1">
            <a:extLst>
              <a:ext uri="{FF2B5EF4-FFF2-40B4-BE49-F238E27FC236}">
                <a16:creationId xmlns:a16="http://schemas.microsoft.com/office/drawing/2014/main" id="{B9FF2D19-E789-4622-8C93-442F36075B59}"/>
              </a:ext>
            </a:extLst>
          </p:cNvPr>
          <p:cNvSpPr txBox="1">
            <a:spLocks/>
          </p:cNvSpPr>
          <p:nvPr/>
        </p:nvSpPr>
        <p:spPr>
          <a:xfrm>
            <a:off x="832936" y="1709111"/>
            <a:ext cx="604158"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a:solidFill>
                  <a:schemeClr val="tx2">
                    <a:lumMod val="75000"/>
                  </a:schemeClr>
                </a:solidFill>
                <a:cs typeface="Biome Light" panose="020B0303030204020804" pitchFamily="34" charset="0"/>
              </a:rPr>
              <a:t>Q1</a:t>
            </a:r>
          </a:p>
        </p:txBody>
      </p:sp>
      <p:sp>
        <p:nvSpPr>
          <p:cNvPr id="130" name="Title 1">
            <a:extLst>
              <a:ext uri="{FF2B5EF4-FFF2-40B4-BE49-F238E27FC236}">
                <a16:creationId xmlns:a16="http://schemas.microsoft.com/office/drawing/2014/main" id="{F06F1B9E-833C-4A81-9647-F6FB852D5F0B}"/>
              </a:ext>
            </a:extLst>
          </p:cNvPr>
          <p:cNvSpPr txBox="1">
            <a:spLocks/>
          </p:cNvSpPr>
          <p:nvPr/>
        </p:nvSpPr>
        <p:spPr>
          <a:xfrm>
            <a:off x="3558732" y="1709111"/>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a:solidFill>
                  <a:srgbClr val="AA9D92"/>
                </a:solidFill>
                <a:cs typeface="Biome Light" panose="020B0303030204020804" pitchFamily="34" charset="0"/>
              </a:rPr>
              <a:t>Q2</a:t>
            </a:r>
          </a:p>
        </p:txBody>
      </p:sp>
      <p:sp>
        <p:nvSpPr>
          <p:cNvPr id="132" name="Title 1">
            <a:extLst>
              <a:ext uri="{FF2B5EF4-FFF2-40B4-BE49-F238E27FC236}">
                <a16:creationId xmlns:a16="http://schemas.microsoft.com/office/drawing/2014/main" id="{6D8B9F4E-BB0E-4EA0-8D17-2285623C4321}"/>
              </a:ext>
            </a:extLst>
          </p:cNvPr>
          <p:cNvSpPr txBox="1">
            <a:spLocks/>
          </p:cNvSpPr>
          <p:nvPr/>
        </p:nvSpPr>
        <p:spPr>
          <a:xfrm>
            <a:off x="6299952" y="1709111"/>
            <a:ext cx="588731" cy="50118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a:solidFill>
                  <a:schemeClr val="bg1">
                    <a:lumMod val="65000"/>
                  </a:schemeClr>
                </a:solidFill>
                <a:cs typeface="Biome Light" panose="020B0303030204020804" pitchFamily="34" charset="0"/>
              </a:rPr>
              <a:t>Q3</a:t>
            </a:r>
          </a:p>
        </p:txBody>
      </p:sp>
      <p:sp>
        <p:nvSpPr>
          <p:cNvPr id="134" name="Title 1">
            <a:extLst>
              <a:ext uri="{FF2B5EF4-FFF2-40B4-BE49-F238E27FC236}">
                <a16:creationId xmlns:a16="http://schemas.microsoft.com/office/drawing/2014/main" id="{CC09C7BA-2451-49E9-9E79-6E08651BED50}"/>
              </a:ext>
            </a:extLst>
          </p:cNvPr>
          <p:cNvSpPr txBox="1">
            <a:spLocks/>
          </p:cNvSpPr>
          <p:nvPr/>
        </p:nvSpPr>
        <p:spPr>
          <a:xfrm>
            <a:off x="9010320" y="1709111"/>
            <a:ext cx="604157" cy="50118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a:solidFill>
                  <a:srgbClr val="BEB9AA"/>
                </a:solidFill>
                <a:cs typeface="Biome Light" panose="020B0303030204020804" pitchFamily="34" charset="0"/>
              </a:rPr>
              <a:t>Q4</a:t>
            </a:r>
          </a:p>
        </p:txBody>
      </p:sp>
      <p:sp>
        <p:nvSpPr>
          <p:cNvPr id="141" name="Date Placeholder 140">
            <a:extLst>
              <a:ext uri="{FF2B5EF4-FFF2-40B4-BE49-F238E27FC236}">
                <a16:creationId xmlns:a16="http://schemas.microsoft.com/office/drawing/2014/main" id="{3E96791E-3AF0-4956-AFA7-A8A89E8EB15E}"/>
              </a:ext>
            </a:extLst>
          </p:cNvPr>
          <p:cNvSpPr>
            <a:spLocks noGrp="1"/>
          </p:cNvSpPr>
          <p:nvPr>
            <p:ph type="dt" sz="half" idx="2"/>
          </p:nvPr>
        </p:nvSpPr>
        <p:spPr/>
        <p:txBody>
          <a:bodyPr/>
          <a:lstStyle/>
          <a:p>
            <a:fld id="{4871AD0A-72DC-49A1-AA89-5509B2193035}" type="datetime1">
              <a:rPr lang="en-US" smtClean="0"/>
              <a:t>9/3/2025</a:t>
            </a:fld>
            <a:endParaRPr lang="en-US" dirty="0"/>
          </a:p>
        </p:txBody>
      </p:sp>
      <p:sp>
        <p:nvSpPr>
          <p:cNvPr id="142" name="Slide Number Placeholder 141">
            <a:extLst>
              <a:ext uri="{FF2B5EF4-FFF2-40B4-BE49-F238E27FC236}">
                <a16:creationId xmlns:a16="http://schemas.microsoft.com/office/drawing/2014/main" id="{9FD033B5-99FB-4B26-BF74-3DA89EEE7C67}"/>
              </a:ext>
            </a:extLst>
          </p:cNvPr>
          <p:cNvSpPr>
            <a:spLocks noGrp="1"/>
          </p:cNvSpPr>
          <p:nvPr>
            <p:ph type="sldNum" sz="quarter" idx="4"/>
          </p:nvPr>
        </p:nvSpPr>
        <p:spPr/>
        <p:txBody>
          <a:bodyPr/>
          <a:lstStyle/>
          <a:p>
            <a:fld id="{294A09A9-5501-47C1-A89A-A340965A2BE2}" type="slidenum">
              <a:rPr lang="en-US" smtClean="0"/>
              <a:pPr/>
              <a:t>10</a:t>
            </a:fld>
            <a:endParaRPr lang="en-US" dirty="0"/>
          </a:p>
        </p:txBody>
      </p:sp>
      <p:pic>
        <p:nvPicPr>
          <p:cNvPr id="4" name="Picture 3">
            <a:extLst>
              <a:ext uri="{FF2B5EF4-FFF2-40B4-BE49-F238E27FC236}">
                <a16:creationId xmlns:a16="http://schemas.microsoft.com/office/drawing/2014/main" id="{EFFC34DE-8DF4-E620-6442-0F3E343E2AC0}"/>
              </a:ext>
            </a:extLst>
          </p:cNvPr>
          <p:cNvPicPr>
            <a:picLocks noChangeAspect="1"/>
          </p:cNvPicPr>
          <p:nvPr/>
        </p:nvPicPr>
        <p:blipFill>
          <a:blip r:embed="rId2"/>
          <a:stretch>
            <a:fillRect/>
          </a:stretch>
        </p:blipFill>
        <p:spPr>
          <a:xfrm>
            <a:off x="832936" y="2157203"/>
            <a:ext cx="11054120" cy="3309025"/>
          </a:xfrm>
          <a:prstGeom prst="rect">
            <a:avLst/>
          </a:prstGeom>
        </p:spPr>
      </p:pic>
    </p:spTree>
    <p:extLst>
      <p:ext uri="{BB962C8B-B14F-4D97-AF65-F5344CB8AC3E}">
        <p14:creationId xmlns:p14="http://schemas.microsoft.com/office/powerpoint/2010/main" val="700209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19BF1C0-EE32-4EEE-9539-CE8473AA2F38}"/>
              </a:ext>
            </a:extLst>
          </p:cNvPr>
          <p:cNvSpPr>
            <a:spLocks noGrp="1"/>
          </p:cNvSpPr>
          <p:nvPr>
            <p:ph type="title"/>
          </p:nvPr>
        </p:nvSpPr>
        <p:spPr/>
        <p:txBody>
          <a:bodyPr>
            <a:normAutofit/>
          </a:bodyPr>
          <a:lstStyle/>
          <a:p>
            <a:r>
              <a:rPr lang="en-US" sz="4000" dirty="0"/>
              <a:t>conclusion</a:t>
            </a:r>
          </a:p>
        </p:txBody>
      </p:sp>
      <p:pic>
        <p:nvPicPr>
          <p:cNvPr id="20" name="Picture Placeholder 19" descr="yellow flowers&#10;">
            <a:extLst>
              <a:ext uri="{FF2B5EF4-FFF2-40B4-BE49-F238E27FC236}">
                <a16:creationId xmlns:a16="http://schemas.microsoft.com/office/drawing/2014/main" id="{1612D3C6-D0D2-4983-8DA7-E3A3B7303339}"/>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1028700" y="3543300"/>
            <a:ext cx="3924300" cy="3314700"/>
          </a:xfrm>
          <a:ln>
            <a:noFill/>
          </a:ln>
        </p:spPr>
      </p:pic>
      <p:sp>
        <p:nvSpPr>
          <p:cNvPr id="3" name="Content Placeholder 2">
            <a:extLst>
              <a:ext uri="{FF2B5EF4-FFF2-40B4-BE49-F238E27FC236}">
                <a16:creationId xmlns:a16="http://schemas.microsoft.com/office/drawing/2014/main" id="{B34BD264-B274-4D4C-8E2B-C6F7606B254F}"/>
              </a:ext>
            </a:extLst>
          </p:cNvPr>
          <p:cNvSpPr>
            <a:spLocks noGrp="1"/>
          </p:cNvSpPr>
          <p:nvPr>
            <p:ph idx="4294967295"/>
          </p:nvPr>
        </p:nvSpPr>
        <p:spPr>
          <a:xfrm>
            <a:off x="6191250" y="1981200"/>
            <a:ext cx="4972050" cy="4473575"/>
          </a:xfrm>
        </p:spPr>
        <p:txBody>
          <a:bodyPr>
            <a:normAutofit/>
          </a:bodyPr>
          <a:lstStyle/>
          <a:p>
            <a:pPr marL="0" indent="0">
              <a:buNone/>
            </a:pPr>
            <a:r>
              <a:rPr lang="en-US" sz="1600" dirty="0"/>
              <a:t>This digital portfolio showcases my skills, projects, and contact information in a clean, responsive, and user-friendly format. By combining HTML for structure, CSS for styling, and JavaScript for dynamic interaction, it provides a solid foundation to present my work professionally. As I continue to grow as a developer, I will keep enhancing this portfolio with more projects, features, and interactive elements.</a:t>
            </a:r>
          </a:p>
          <a:p>
            <a:pPr marL="0" indent="0">
              <a:buNone/>
            </a:pPr>
            <a:endParaRPr lang="en-US" sz="1600" dirty="0">
              <a:solidFill>
                <a:schemeClr val="accent2">
                  <a:lumMod val="50000"/>
                </a:schemeClr>
              </a:solidFill>
              <a:cs typeface="Biome Light" panose="020B0303030204020804" pitchFamily="34" charset="0"/>
            </a:endParaRPr>
          </a:p>
          <a:p>
            <a:endParaRPr lang="en-US" sz="1600" dirty="0">
              <a:solidFill>
                <a:schemeClr val="tx2">
                  <a:lumMod val="50000"/>
                </a:schemeClr>
              </a:solidFill>
              <a:cs typeface="Biome Light" panose="020B0303030204020804" pitchFamily="34" charset="0"/>
            </a:endParaRPr>
          </a:p>
        </p:txBody>
      </p:sp>
      <p:sp>
        <p:nvSpPr>
          <p:cNvPr id="30" name="Date Placeholder 29">
            <a:extLst>
              <a:ext uri="{FF2B5EF4-FFF2-40B4-BE49-F238E27FC236}">
                <a16:creationId xmlns:a16="http://schemas.microsoft.com/office/drawing/2014/main" id="{5C3C5043-9E0B-4C7C-B3D8-6124850B4088}"/>
              </a:ext>
            </a:extLst>
          </p:cNvPr>
          <p:cNvSpPr>
            <a:spLocks noGrp="1"/>
          </p:cNvSpPr>
          <p:nvPr>
            <p:ph type="dt" sz="half" idx="2"/>
          </p:nvPr>
        </p:nvSpPr>
        <p:spPr/>
        <p:txBody>
          <a:bodyPr/>
          <a:lstStyle/>
          <a:p>
            <a:fld id="{F5615077-39AD-4FB2-A061-5884E8516F91}" type="datetime1">
              <a:rPr lang="en-US" smtClean="0"/>
              <a:t>9/3/2025</a:t>
            </a:fld>
            <a:endParaRPr lang="en-US" dirty="0"/>
          </a:p>
        </p:txBody>
      </p:sp>
      <p:sp>
        <p:nvSpPr>
          <p:cNvPr id="31" name="Slide Number Placeholder 30">
            <a:extLst>
              <a:ext uri="{FF2B5EF4-FFF2-40B4-BE49-F238E27FC236}">
                <a16:creationId xmlns:a16="http://schemas.microsoft.com/office/drawing/2014/main" id="{AD175D2A-0058-45E0-AAF6-7260876F007C}"/>
              </a:ext>
            </a:extLst>
          </p:cNvPr>
          <p:cNvSpPr>
            <a:spLocks noGrp="1"/>
          </p:cNvSpPr>
          <p:nvPr>
            <p:ph type="sldNum" sz="quarter" idx="4"/>
          </p:nvPr>
        </p:nvSpPr>
        <p:spPr/>
        <p:txBody>
          <a:bodyPr/>
          <a:lstStyle/>
          <a:p>
            <a:fld id="{294A09A9-5501-47C1-A89A-A340965A2BE2}" type="slidenum">
              <a:rPr lang="en-US" smtClean="0"/>
              <a:pPr/>
              <a:t>11</a:t>
            </a:fld>
            <a:endParaRPr lang="en-US" dirty="0"/>
          </a:p>
        </p:txBody>
      </p:sp>
    </p:spTree>
    <p:extLst>
      <p:ext uri="{BB962C8B-B14F-4D97-AF65-F5344CB8AC3E}">
        <p14:creationId xmlns:p14="http://schemas.microsoft.com/office/powerpoint/2010/main" val="2563119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0A931-F348-4A41-A5F4-69657F3CA0F6}"/>
              </a:ext>
            </a:extLst>
          </p:cNvPr>
          <p:cNvSpPr>
            <a:spLocks noGrp="1"/>
          </p:cNvSpPr>
          <p:nvPr>
            <p:ph type="title"/>
          </p:nvPr>
        </p:nvSpPr>
        <p:spPr/>
        <p:txBody>
          <a:bodyPr/>
          <a:lstStyle/>
          <a:p>
            <a:r>
              <a:rPr lang="en-US" dirty="0"/>
              <a:t>Goals for Q2</a:t>
            </a:r>
          </a:p>
        </p:txBody>
      </p:sp>
      <p:pic>
        <p:nvPicPr>
          <p:cNvPr id="30" name="Picture Placeholder 29" descr="close up of leaves">
            <a:extLst>
              <a:ext uri="{FF2B5EF4-FFF2-40B4-BE49-F238E27FC236}">
                <a16:creationId xmlns:a16="http://schemas.microsoft.com/office/drawing/2014/main" id="{F17D888B-B94F-48D0-ABAF-32CE1164DE58}"/>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p:pic>
      <p:sp>
        <p:nvSpPr>
          <p:cNvPr id="3" name="Content Placeholder 2">
            <a:extLst>
              <a:ext uri="{FF2B5EF4-FFF2-40B4-BE49-F238E27FC236}">
                <a16:creationId xmlns:a16="http://schemas.microsoft.com/office/drawing/2014/main" id="{B34BD264-B274-4D4C-8E2B-C6F7606B254F}"/>
              </a:ext>
            </a:extLst>
          </p:cNvPr>
          <p:cNvSpPr>
            <a:spLocks noGrp="1"/>
          </p:cNvSpPr>
          <p:nvPr>
            <p:ph idx="4294967295"/>
          </p:nvPr>
        </p:nvSpPr>
        <p:spPr>
          <a:xfrm>
            <a:off x="1028700" y="3556002"/>
            <a:ext cx="3108960" cy="2286000"/>
          </a:xfrm>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t>Business </a:t>
            </a:r>
            <a:br>
              <a:rPr kumimoji="0" lang="en-US" sz="24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br>
            <a:r>
              <a:rPr kumimoji="0" lang="en-US" sz="24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t>priorities</a:t>
            </a:r>
          </a:p>
          <a:p>
            <a:pPr>
              <a:defRPr/>
            </a:pPr>
            <a:r>
              <a:rPr lang="en-US" sz="1600" dirty="0">
                <a:solidFill>
                  <a:schemeClr val="tx2">
                    <a:lumMod val="50000"/>
                  </a:schemeClr>
                </a:solidFill>
                <a:cs typeface="Biome Light" panose="020B0303030204020804" pitchFamily="34" charset="0"/>
              </a:rPr>
              <a:t>Increase customer </a:t>
            </a:r>
            <a:br>
              <a:rPr lang="en-US" sz="1600" dirty="0">
                <a:solidFill>
                  <a:schemeClr val="tx2">
                    <a:lumMod val="50000"/>
                  </a:schemeClr>
                </a:solidFill>
                <a:cs typeface="Biome Light" panose="020B0303030204020804" pitchFamily="34" charset="0"/>
              </a:rPr>
            </a:br>
            <a:r>
              <a:rPr lang="en-US" sz="1600" dirty="0">
                <a:solidFill>
                  <a:schemeClr val="tx2">
                    <a:lumMod val="50000"/>
                  </a:schemeClr>
                </a:solidFill>
                <a:cs typeface="Biome Light" panose="020B0303030204020804" pitchFamily="34" charset="0"/>
              </a:rPr>
              <a:t>satisfaction by 2%</a:t>
            </a:r>
          </a:p>
          <a:p>
            <a:pPr>
              <a:defRPr/>
            </a:pPr>
            <a:r>
              <a:rPr lang="en-US" sz="1600" dirty="0">
                <a:solidFill>
                  <a:schemeClr val="tx2">
                    <a:lumMod val="50000"/>
                  </a:schemeClr>
                </a:solidFill>
                <a:cs typeface="Biome Light" panose="020B0303030204020804" pitchFamily="34" charset="0"/>
              </a:rPr>
              <a:t>Maintain growth</a:t>
            </a:r>
            <a:endParaRPr lang="en-US" sz="1600" dirty="0">
              <a:solidFill>
                <a:srgbClr val="C0C9C2">
                  <a:lumMod val="50000"/>
                </a:srgbClr>
              </a:solidFill>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endParaRPr>
          </a:p>
          <a:p>
            <a:endParaRPr lang="en-US" sz="1600" dirty="0">
              <a:solidFill>
                <a:schemeClr val="tx2">
                  <a:lumMod val="50000"/>
                </a:schemeClr>
              </a:solidFill>
              <a:cs typeface="Biome Light" panose="020B0303030204020804" pitchFamily="34" charset="0"/>
            </a:endParaRPr>
          </a:p>
        </p:txBody>
      </p:sp>
      <p:sp>
        <p:nvSpPr>
          <p:cNvPr id="25" name="Content Placeholder 24">
            <a:extLst>
              <a:ext uri="{FF2B5EF4-FFF2-40B4-BE49-F238E27FC236}">
                <a16:creationId xmlns:a16="http://schemas.microsoft.com/office/drawing/2014/main" id="{EEC41F11-47BD-44B1-BF22-D3C7965626ED}"/>
              </a:ext>
            </a:extLst>
          </p:cNvPr>
          <p:cNvSpPr>
            <a:spLocks noGrp="1"/>
          </p:cNvSpPr>
          <p:nvPr>
            <p:ph idx="4294967295"/>
          </p:nvPr>
        </p:nvSpPr>
        <p:spPr>
          <a:xfrm>
            <a:off x="4541520" y="3556001"/>
            <a:ext cx="3108960" cy="2285999"/>
          </a:xfrm>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t>Added </a:t>
            </a:r>
            <a:br>
              <a:rPr kumimoji="0" lang="en-US" sz="24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br>
            <a:r>
              <a:rPr kumimoji="0" lang="en-US" sz="24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t>priorities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t>Improve our social media presence</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t>Ensure the cost of development stays below budget</a:t>
            </a:r>
          </a:p>
          <a:p>
            <a:endParaRPr lang="en-US" dirty="0"/>
          </a:p>
        </p:txBody>
      </p:sp>
      <p:sp>
        <p:nvSpPr>
          <p:cNvPr id="26" name="Content Placeholder 25">
            <a:extLst>
              <a:ext uri="{FF2B5EF4-FFF2-40B4-BE49-F238E27FC236}">
                <a16:creationId xmlns:a16="http://schemas.microsoft.com/office/drawing/2014/main" id="{34CC2084-FCB9-4F4B-8B47-44B2A81D5235}"/>
              </a:ext>
            </a:extLst>
          </p:cNvPr>
          <p:cNvSpPr>
            <a:spLocks noGrp="1"/>
          </p:cNvSpPr>
          <p:nvPr>
            <p:ph idx="4294967295"/>
          </p:nvPr>
        </p:nvSpPr>
        <p:spPr>
          <a:xfrm>
            <a:off x="8054340" y="3556001"/>
            <a:ext cx="3108960" cy="2285999"/>
          </a:xfrm>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t>Employee opportunities</a:t>
            </a:r>
          </a:p>
          <a:p>
            <a:pPr marL="228600" indent="-228600">
              <a:lnSpc>
                <a:spcPct val="90000"/>
              </a:lnSpc>
              <a:spcBef>
                <a:spcPts val="1000"/>
              </a:spcBef>
              <a:buFont typeface="Arial" panose="020B0604020202020204" pitchFamily="34" charset="0"/>
              <a:buChar char="•"/>
              <a:defRPr/>
            </a:pPr>
            <a:r>
              <a:rPr lang="en-US" sz="1600" dirty="0">
                <a:solidFill>
                  <a:srgbClr val="C0C9C2">
                    <a:lumMod val="50000"/>
                  </a:srgbClr>
                </a:solidFill>
                <a:cs typeface="Biome Light" panose="020B0303030204020804" pitchFamily="34" charset="0"/>
              </a:rPr>
              <a:t>Interns begin</a:t>
            </a:r>
          </a:p>
          <a:p>
            <a:pPr marL="228600" indent="-228600">
              <a:lnSpc>
                <a:spcPct val="90000"/>
              </a:lnSpc>
              <a:spcBef>
                <a:spcPts val="1000"/>
              </a:spcBef>
              <a:buFont typeface="Arial" panose="020B0604020202020204" pitchFamily="34" charset="0"/>
              <a:buChar char="•"/>
              <a:defRPr/>
            </a:pPr>
            <a:r>
              <a:rPr lang="en-US" sz="1600" dirty="0">
                <a:solidFill>
                  <a:srgbClr val="C0C9C2">
                    <a:lumMod val="50000"/>
                  </a:srgbClr>
                </a:solidFill>
                <a:cs typeface="Biome Light" panose="020B0303030204020804" pitchFamily="34" charset="0"/>
              </a:rPr>
              <a:t>Indoor rec leagues</a:t>
            </a:r>
          </a:p>
          <a:p>
            <a:pPr marL="228600" indent="-228600">
              <a:lnSpc>
                <a:spcPct val="90000"/>
              </a:lnSpc>
              <a:spcBef>
                <a:spcPts val="1000"/>
              </a:spcBef>
              <a:buFont typeface="Arial" panose="020B0604020202020204" pitchFamily="34" charset="0"/>
              <a:buChar char="•"/>
              <a:defRPr/>
            </a:pPr>
            <a:r>
              <a:rPr lang="en-US" sz="1600" dirty="0">
                <a:solidFill>
                  <a:srgbClr val="C0C9C2">
                    <a:lumMod val="50000"/>
                  </a:srgbClr>
                </a:solidFill>
                <a:cs typeface="Biome Light" panose="020B0303030204020804" pitchFamily="34" charset="0"/>
              </a:rPr>
              <a:t>Chess tournaments</a:t>
            </a:r>
          </a:p>
          <a:p>
            <a:pPr marL="228600" indent="-228600">
              <a:lnSpc>
                <a:spcPct val="90000"/>
              </a:lnSpc>
              <a:spcBef>
                <a:spcPts val="1000"/>
              </a:spcBef>
              <a:buFont typeface="Arial" panose="020B0604020202020204" pitchFamily="34" charset="0"/>
              <a:buChar char="•"/>
              <a:defRPr/>
            </a:pPr>
            <a:r>
              <a:rPr lang="en-US" sz="1600" dirty="0">
                <a:solidFill>
                  <a:srgbClr val="C0C9C2">
                    <a:lumMod val="50000"/>
                  </a:srgbClr>
                </a:solidFill>
                <a:cs typeface="Biome Light" panose="020B0303030204020804" pitchFamily="34" charset="0"/>
              </a:rPr>
              <a:t>Big Game watching party</a:t>
            </a:r>
          </a:p>
        </p:txBody>
      </p:sp>
      <p:sp>
        <p:nvSpPr>
          <p:cNvPr id="38" name="Date Placeholder 37">
            <a:extLst>
              <a:ext uri="{FF2B5EF4-FFF2-40B4-BE49-F238E27FC236}">
                <a16:creationId xmlns:a16="http://schemas.microsoft.com/office/drawing/2014/main" id="{44BB509D-E79A-48CF-9C7A-2B385FD379AF}"/>
              </a:ext>
            </a:extLst>
          </p:cNvPr>
          <p:cNvSpPr>
            <a:spLocks noGrp="1"/>
          </p:cNvSpPr>
          <p:nvPr>
            <p:ph type="dt" sz="half" idx="2"/>
          </p:nvPr>
        </p:nvSpPr>
        <p:spPr/>
        <p:txBody>
          <a:bodyPr/>
          <a:lstStyle/>
          <a:p>
            <a:fld id="{478CD27B-109C-41C9-9CF4-85F532F66BBB}" type="datetime1">
              <a:rPr lang="en-US" smtClean="0"/>
              <a:t>9/3/2025</a:t>
            </a:fld>
            <a:endParaRPr lang="en-US" dirty="0"/>
          </a:p>
        </p:txBody>
      </p:sp>
      <p:sp>
        <p:nvSpPr>
          <p:cNvPr id="39" name="Slide Number Placeholder 38">
            <a:extLst>
              <a:ext uri="{FF2B5EF4-FFF2-40B4-BE49-F238E27FC236}">
                <a16:creationId xmlns:a16="http://schemas.microsoft.com/office/drawing/2014/main" id="{25AC8E0E-F9A1-4D3C-8AB5-4C215FD5C66A}"/>
              </a:ext>
            </a:extLst>
          </p:cNvPr>
          <p:cNvSpPr>
            <a:spLocks noGrp="1"/>
          </p:cNvSpPr>
          <p:nvPr>
            <p:ph type="sldNum" sz="quarter" idx="4"/>
          </p:nvPr>
        </p:nvSpPr>
        <p:spPr/>
        <p:txBody>
          <a:bodyPr/>
          <a:lstStyle/>
          <a:p>
            <a:fld id="{294A09A9-5501-47C1-A89A-A340965A2BE2}" type="slidenum">
              <a:rPr lang="en-US" smtClean="0"/>
              <a:pPr/>
              <a:t>12</a:t>
            </a:fld>
            <a:endParaRPr lang="en-US" dirty="0"/>
          </a:p>
        </p:txBody>
      </p:sp>
    </p:spTree>
    <p:extLst>
      <p:ext uri="{BB962C8B-B14F-4D97-AF65-F5344CB8AC3E}">
        <p14:creationId xmlns:p14="http://schemas.microsoft.com/office/powerpoint/2010/main" val="344939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3A48F-6C9B-4B6F-9063-4E2B2F6CF465}"/>
              </a:ext>
            </a:extLst>
          </p:cNvPr>
          <p:cNvSpPr>
            <a:spLocks noGrp="1"/>
          </p:cNvSpPr>
          <p:nvPr>
            <p:ph type="title"/>
          </p:nvPr>
        </p:nvSpPr>
        <p:spPr/>
        <p:txBody>
          <a:bodyPr/>
          <a:lstStyle/>
          <a:p>
            <a:r>
              <a:rPr lang="en-US" dirty="0"/>
              <a:t>Summary</a:t>
            </a:r>
          </a:p>
        </p:txBody>
      </p:sp>
      <p:graphicFrame>
        <p:nvGraphicFramePr>
          <p:cNvPr id="23" name="Table 23">
            <a:extLst>
              <a:ext uri="{FF2B5EF4-FFF2-40B4-BE49-F238E27FC236}">
                <a16:creationId xmlns:a16="http://schemas.microsoft.com/office/drawing/2014/main" id="{A4779ED5-F550-4DD0-A629-AFB3A45D79DA}"/>
              </a:ext>
            </a:extLst>
          </p:cNvPr>
          <p:cNvGraphicFramePr>
            <a:graphicFrameLocks noGrp="1"/>
          </p:cNvGraphicFramePr>
          <p:nvPr>
            <p:extLst>
              <p:ext uri="{D42A27DB-BD31-4B8C-83A1-F6EECF244321}">
                <p14:modId xmlns:p14="http://schemas.microsoft.com/office/powerpoint/2010/main" val="2970862604"/>
              </p:ext>
            </p:extLst>
          </p:nvPr>
        </p:nvGraphicFramePr>
        <p:xfrm>
          <a:off x="1028700" y="2569118"/>
          <a:ext cx="10134600" cy="3291840"/>
        </p:xfrm>
        <a:graphic>
          <a:graphicData uri="http://schemas.openxmlformats.org/drawingml/2006/table">
            <a:tbl>
              <a:tblPr firstRow="1" bandRow="1">
                <a:tableStyleId>{5C22544A-7EE6-4342-B048-85BDC9FD1C3A}</a:tableStyleId>
              </a:tblPr>
              <a:tblGrid>
                <a:gridCol w="5067300">
                  <a:extLst>
                    <a:ext uri="{9D8B030D-6E8A-4147-A177-3AD203B41FA5}">
                      <a16:colId xmlns:a16="http://schemas.microsoft.com/office/drawing/2014/main" val="3007200546"/>
                    </a:ext>
                  </a:extLst>
                </a:gridCol>
                <a:gridCol w="5067300">
                  <a:extLst>
                    <a:ext uri="{9D8B030D-6E8A-4147-A177-3AD203B41FA5}">
                      <a16:colId xmlns:a16="http://schemas.microsoft.com/office/drawing/2014/main" val="1309975012"/>
                    </a:ext>
                  </a:extLst>
                </a:gridCol>
              </a:tblGrid>
              <a:tr h="1097280">
                <a:tc>
                  <a: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Our business is good</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Profits are up in the last quarter by 3%</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Our customers keep coming back</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We increased customer retention by 4%</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99315998"/>
                  </a:ext>
                </a:extLst>
              </a:tr>
              <a:tr h="1097280">
                <a:tc>
                  <a: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We’re getting our work done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We finished the consolidation project</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We’re leaders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We are top leaders in the industry across the board</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831012071"/>
                  </a:ext>
                </a:extLst>
              </a:tr>
              <a:tr h="1097280">
                <a:tc>
                  <a: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We’re delivering for our customers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rgbClr val="C0C9C2">
                              <a:lumMod val="50000"/>
                            </a:srgbClr>
                          </a:solidFill>
                          <a:effectLst/>
                          <a:uLnTx/>
                          <a:uFillTx/>
                          <a:ea typeface="+mn-ea"/>
                          <a:cs typeface="Biome Light" panose="020B0303030204020804" pitchFamily="34" charset="0"/>
                        </a:rPr>
                        <a:t>Customer satisfaction increased from 70 to 80%</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Our team is growing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400" b="0" i="0" u="none" strike="noStrike" kern="1200" cap="none" spc="0" normalizeH="0" baseline="0" noProof="0" dirty="0">
                          <a:ln>
                            <a:noFill/>
                          </a:ln>
                          <a:solidFill>
                            <a:schemeClr val="accent2">
                              <a:lumMod val="50000"/>
                            </a:schemeClr>
                          </a:solidFill>
                          <a:effectLst/>
                          <a:uLnTx/>
                          <a:uFillTx/>
                          <a:latin typeface="+mn-lt"/>
                          <a:ea typeface="+mn-ea"/>
                          <a:cs typeface="Biome Light" panose="020B0303030204020804" pitchFamily="34" charset="0"/>
                        </a:rPr>
                        <a:t>We welcomed 3 new team members last quarter</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471895934"/>
                  </a:ext>
                </a:extLst>
              </a:tr>
            </a:tbl>
          </a:graphicData>
        </a:graphic>
      </p:graphicFrame>
      <p:sp>
        <p:nvSpPr>
          <p:cNvPr id="36" name="Date Placeholder 35">
            <a:extLst>
              <a:ext uri="{FF2B5EF4-FFF2-40B4-BE49-F238E27FC236}">
                <a16:creationId xmlns:a16="http://schemas.microsoft.com/office/drawing/2014/main" id="{8D56EBED-E2E8-4532-9D58-AEA4BF592BE1}"/>
              </a:ext>
            </a:extLst>
          </p:cNvPr>
          <p:cNvSpPr>
            <a:spLocks noGrp="1"/>
          </p:cNvSpPr>
          <p:nvPr>
            <p:ph type="dt" sz="half" idx="2"/>
          </p:nvPr>
        </p:nvSpPr>
        <p:spPr/>
        <p:txBody>
          <a:bodyPr/>
          <a:lstStyle/>
          <a:p>
            <a:fld id="{E2EFFCE6-B714-4312-995E-9A4A689D43F0}" type="datetime1">
              <a:rPr lang="en-US" smtClean="0"/>
              <a:t>9/3/2025</a:t>
            </a:fld>
            <a:endParaRPr lang="en-US" dirty="0"/>
          </a:p>
        </p:txBody>
      </p:sp>
      <p:sp>
        <p:nvSpPr>
          <p:cNvPr id="37" name="Slide Number Placeholder 36">
            <a:extLst>
              <a:ext uri="{FF2B5EF4-FFF2-40B4-BE49-F238E27FC236}">
                <a16:creationId xmlns:a16="http://schemas.microsoft.com/office/drawing/2014/main" id="{2448455D-834D-4F56-90F8-4F239B5CA790}"/>
              </a:ext>
            </a:extLst>
          </p:cNvPr>
          <p:cNvSpPr>
            <a:spLocks noGrp="1"/>
          </p:cNvSpPr>
          <p:nvPr>
            <p:ph type="sldNum" sz="quarter" idx="4"/>
          </p:nvPr>
        </p:nvSpPr>
        <p:spPr/>
        <p:txBody>
          <a:bodyPr/>
          <a:lstStyle/>
          <a:p>
            <a:fld id="{294A09A9-5501-47C1-A89A-A340965A2BE2}" type="slidenum">
              <a:rPr lang="en-US" smtClean="0"/>
              <a:pPr/>
              <a:t>13</a:t>
            </a:fld>
            <a:endParaRPr lang="en-US" dirty="0"/>
          </a:p>
        </p:txBody>
      </p:sp>
    </p:spTree>
    <p:extLst>
      <p:ext uri="{BB962C8B-B14F-4D97-AF65-F5344CB8AC3E}">
        <p14:creationId xmlns:p14="http://schemas.microsoft.com/office/powerpoint/2010/main" val="445070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F665E632-89DE-4E4B-8A35-FD6D46E9AAE8}"/>
              </a:ext>
            </a:extLst>
          </p:cNvPr>
          <p:cNvSpPr>
            <a:spLocks noGrp="1"/>
          </p:cNvSpPr>
          <p:nvPr>
            <p:ph type="body" sz="quarter" idx="15"/>
          </p:nvPr>
        </p:nvSpPr>
        <p:spPr/>
        <p:txBody>
          <a:bodyPr/>
          <a:lstStyle/>
          <a:p>
            <a:r>
              <a:rPr lang="en-US" dirty="0"/>
              <a:t>05</a:t>
            </a:r>
          </a:p>
        </p:txBody>
      </p:sp>
      <p:sp>
        <p:nvSpPr>
          <p:cNvPr id="2" name="Title 1">
            <a:extLst>
              <a:ext uri="{FF2B5EF4-FFF2-40B4-BE49-F238E27FC236}">
                <a16:creationId xmlns:a16="http://schemas.microsoft.com/office/drawing/2014/main" id="{9BD825CB-5684-4E97-80FA-A48BC074B947}"/>
              </a:ext>
            </a:extLst>
          </p:cNvPr>
          <p:cNvSpPr>
            <a:spLocks noGrp="1"/>
          </p:cNvSpPr>
          <p:nvPr>
            <p:ph type="title"/>
          </p:nvPr>
        </p:nvSpPr>
        <p:spPr/>
        <p:txBody>
          <a:bodyPr/>
          <a:lstStyle/>
          <a:p>
            <a:r>
              <a:rPr lang="en-US" dirty="0"/>
              <a:t>Closing</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3"/>
          </p:nvPr>
        </p:nvSpPr>
        <p:spPr/>
        <p:txBody>
          <a:bodyPr vert="horz" lIns="91440" tIns="45720" rIns="91440" bIns="45720" rtlCol="0" anchor="t">
            <a:normAutofit/>
          </a:bodyPr>
          <a:lstStyle/>
          <a:p>
            <a:pPr marL="0" indent="0">
              <a:lnSpc>
                <a:spcPct val="150000"/>
              </a:lnSpc>
              <a:buNone/>
            </a:pPr>
            <a:r>
              <a:rPr lang="en-US" sz="1600" dirty="0">
                <a:solidFill>
                  <a:schemeClr val="accent2">
                    <a:lumMod val="50000"/>
                  </a:schemeClr>
                </a:solidFill>
                <a:latin typeface="Biome Light" panose="020B0303030204020804" pitchFamily="34" charset="0"/>
                <a:cs typeface="Biome Light" panose="020B0303030204020804" pitchFamily="34" charset="0"/>
              </a:rPr>
              <a:t>Thanks to your commitment and strong work ethic, we </a:t>
            </a:r>
            <a:r>
              <a:rPr lang="en-US" sz="1600" dirty="0">
                <a:solidFill>
                  <a:schemeClr val="accent2">
                    <a:lumMod val="50000"/>
                  </a:schemeClr>
                </a:solidFill>
                <a:cs typeface="Biome Light" panose="020B0303030204020804" pitchFamily="34" charset="0"/>
              </a:rPr>
              <a:t>know</a:t>
            </a:r>
            <a:r>
              <a:rPr lang="en-US" sz="1600" dirty="0">
                <a:solidFill>
                  <a:schemeClr val="accent2">
                    <a:lumMod val="50000"/>
                  </a:schemeClr>
                </a:solidFill>
                <a:latin typeface="Biome Light" panose="020B0303030204020804" pitchFamily="34" charset="0"/>
                <a:cs typeface="Biome Light" panose="020B0303030204020804" pitchFamily="34" charset="0"/>
              </a:rPr>
              <a:t> next year will be even better than the last. </a:t>
            </a:r>
          </a:p>
          <a:p>
            <a:pPr marL="0" indent="0">
              <a:lnSpc>
                <a:spcPct val="150000"/>
              </a:lnSpc>
              <a:buNone/>
            </a:pPr>
            <a:r>
              <a:rPr lang="en-US" sz="1600" dirty="0">
                <a:solidFill>
                  <a:schemeClr val="accent2">
                    <a:lumMod val="50000"/>
                  </a:schemeClr>
                </a:solidFill>
                <a:latin typeface="Biome Light" panose="020B0303030204020804" pitchFamily="34" charset="0"/>
                <a:cs typeface="Biome Light" panose="020B0303030204020804" pitchFamily="34" charset="0"/>
              </a:rPr>
              <a:t>We look forward to working together. </a:t>
            </a:r>
          </a:p>
          <a:p>
            <a:pPr marL="0" indent="0">
              <a:lnSpc>
                <a:spcPct val="150000"/>
              </a:lnSpc>
              <a:buNone/>
            </a:pPr>
            <a:endParaRPr lang="en-US" sz="1600" dirty="0">
              <a:solidFill>
                <a:schemeClr val="accent2">
                  <a:lumMod val="50000"/>
                </a:schemeClr>
              </a:solidFill>
              <a:latin typeface="Biome Light" panose="020B0303030204020804" pitchFamily="34" charset="0"/>
              <a:cs typeface="Biome Light" panose="020B0303030204020804" pitchFamily="34" charset="0"/>
            </a:endParaRPr>
          </a:p>
          <a:p>
            <a:pPr marL="0" indent="0">
              <a:lnSpc>
                <a:spcPct val="150000"/>
              </a:lnSpc>
              <a:buNone/>
            </a:pPr>
            <a:endParaRPr lang="en-US" sz="1600" dirty="0">
              <a:solidFill>
                <a:schemeClr val="accent2">
                  <a:lumMod val="50000"/>
                </a:schemeClr>
              </a:solidFill>
              <a:latin typeface="Biome Light" panose="020B0303030204020804" pitchFamily="34" charset="0"/>
              <a:cs typeface="Biome Light" panose="020B0303030204020804" pitchFamily="34" charset="0"/>
            </a:endParaRPr>
          </a:p>
          <a:p>
            <a:pPr marL="0" indent="0">
              <a:lnSpc>
                <a:spcPct val="150000"/>
              </a:lnSpc>
              <a:buNone/>
            </a:pPr>
            <a:endParaRPr lang="en-US" sz="1600" dirty="0">
              <a:solidFill>
                <a:schemeClr val="accent2">
                  <a:lumMod val="50000"/>
                </a:schemeClr>
              </a:solidFill>
              <a:latin typeface="Biome Light" panose="020B0303030204020804" pitchFamily="34" charset="0"/>
              <a:cs typeface="Biome Light" panose="020B0303030204020804" pitchFamily="34" charset="0"/>
            </a:endParaRPr>
          </a:p>
        </p:txBody>
      </p:sp>
      <p:sp>
        <p:nvSpPr>
          <p:cNvPr id="11" name="Text Placeholder 10">
            <a:extLst>
              <a:ext uri="{FF2B5EF4-FFF2-40B4-BE49-F238E27FC236}">
                <a16:creationId xmlns:a16="http://schemas.microsoft.com/office/drawing/2014/main" id="{0F34300E-1F96-433C-BBA9-C319B37E1361}"/>
              </a:ext>
            </a:extLst>
          </p:cNvPr>
          <p:cNvSpPr>
            <a:spLocks noGrp="1"/>
          </p:cNvSpPr>
          <p:nvPr>
            <p:ph type="body" sz="quarter" idx="16"/>
          </p:nvPr>
        </p:nvSpPr>
        <p:spPr/>
        <p:txBody>
          <a:bodyPr/>
          <a:lstStyle/>
          <a:p>
            <a:pPr marL="0" indent="0">
              <a:lnSpc>
                <a:spcPct val="150000"/>
              </a:lnSpc>
              <a:buNone/>
            </a:pPr>
            <a:r>
              <a:rPr lang="en-US" sz="1600" dirty="0">
                <a:solidFill>
                  <a:schemeClr val="accent2">
                    <a:lumMod val="50000"/>
                  </a:schemeClr>
                </a:solidFill>
                <a:cs typeface="Biome Light" panose="020B0303030204020804" pitchFamily="34" charset="0"/>
              </a:rPr>
              <a:t>Ana</a:t>
            </a:r>
          </a:p>
          <a:p>
            <a:pPr marL="0" indent="0">
              <a:lnSpc>
                <a:spcPct val="150000"/>
              </a:lnSpc>
              <a:buNone/>
            </a:pPr>
            <a:r>
              <a:rPr lang="en-US" sz="1600" dirty="0">
                <a:solidFill>
                  <a:schemeClr val="accent2">
                    <a:lumMod val="50000"/>
                  </a:schemeClr>
                </a:solidFill>
                <a:cs typeface="Biome Light" panose="020B0303030204020804" pitchFamily="34" charset="0"/>
              </a:rPr>
              <a:t>sales@contoso.com</a:t>
            </a:r>
          </a:p>
          <a:p>
            <a:endParaRPr lang="en-US" dirty="0">
              <a:solidFill>
                <a:schemeClr val="accent2">
                  <a:lumMod val="50000"/>
                </a:schemeClr>
              </a:solidFill>
            </a:endParaRPr>
          </a:p>
        </p:txBody>
      </p:sp>
      <p:pic>
        <p:nvPicPr>
          <p:cNvPr id="13" name="Picture Placeholder 12" descr="various facial beauty products">
            <a:extLst>
              <a:ext uri="{FF2B5EF4-FFF2-40B4-BE49-F238E27FC236}">
                <a16:creationId xmlns:a16="http://schemas.microsoft.com/office/drawing/2014/main" id="{D5094D89-3467-444F-9A3D-B2B71654A75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pic>
        <p:nvPicPr>
          <p:cNvPr id="15" name="Picture Placeholder 14" descr="woman washing her face">
            <a:extLst>
              <a:ext uri="{FF2B5EF4-FFF2-40B4-BE49-F238E27FC236}">
                <a16:creationId xmlns:a16="http://schemas.microsoft.com/office/drawing/2014/main" id="{6C7D5080-FE21-4E07-928E-9E970CC7E5E0}"/>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a:stretch/>
        </p:blipFill>
        <p:spPr>
          <a:xfrm>
            <a:off x="6210300" y="3543302"/>
            <a:ext cx="4953000" cy="2849562"/>
          </a:xfrm>
        </p:spPr>
      </p:pic>
      <p:sp>
        <p:nvSpPr>
          <p:cNvPr id="23" name="Date Placeholder 22">
            <a:extLst>
              <a:ext uri="{FF2B5EF4-FFF2-40B4-BE49-F238E27FC236}">
                <a16:creationId xmlns:a16="http://schemas.microsoft.com/office/drawing/2014/main" id="{A36A89F3-138D-4102-9FF2-6E1293F6AFB6}"/>
              </a:ext>
            </a:extLst>
          </p:cNvPr>
          <p:cNvSpPr>
            <a:spLocks noGrp="1"/>
          </p:cNvSpPr>
          <p:nvPr>
            <p:ph type="dt" sz="half" idx="2"/>
          </p:nvPr>
        </p:nvSpPr>
        <p:spPr/>
        <p:txBody>
          <a:bodyPr/>
          <a:lstStyle/>
          <a:p>
            <a:fld id="{BF549713-324E-442E-99F3-0C4C72A7B5ED}" type="datetime1">
              <a:rPr lang="en-US" smtClean="0"/>
              <a:t>9/3/2025</a:t>
            </a:fld>
            <a:endParaRPr lang="en-US" dirty="0"/>
          </a:p>
        </p:txBody>
      </p:sp>
      <p:sp>
        <p:nvSpPr>
          <p:cNvPr id="24" name="Slide Number Placeholder 23">
            <a:extLst>
              <a:ext uri="{FF2B5EF4-FFF2-40B4-BE49-F238E27FC236}">
                <a16:creationId xmlns:a16="http://schemas.microsoft.com/office/drawing/2014/main" id="{EF02AD77-17EE-49EB-8387-86DED6AD894E}"/>
              </a:ext>
            </a:extLst>
          </p:cNvPr>
          <p:cNvSpPr>
            <a:spLocks noGrp="1"/>
          </p:cNvSpPr>
          <p:nvPr>
            <p:ph type="sldNum" sz="quarter" idx="4"/>
          </p:nvPr>
        </p:nvSpPr>
        <p:spPr/>
        <p:txBody>
          <a:bodyPr/>
          <a:lstStyle/>
          <a:p>
            <a:fld id="{294A09A9-5501-47C1-A89A-A340965A2BE2}" type="slidenum">
              <a:rPr lang="en-US" smtClean="0"/>
              <a:pPr/>
              <a:t>14</a:t>
            </a:fld>
            <a:endParaRPr lang="en-US" dirty="0"/>
          </a:p>
        </p:txBody>
      </p:sp>
    </p:spTree>
    <p:extLst>
      <p:ext uri="{BB962C8B-B14F-4D97-AF65-F5344CB8AC3E}">
        <p14:creationId xmlns:p14="http://schemas.microsoft.com/office/powerpoint/2010/main" val="4237778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BEC46ADB-55E5-43DA-8E91-C49412A33045}"/>
              </a:ext>
            </a:extLst>
          </p:cNvPr>
          <p:cNvSpPr>
            <a:spLocks noGrp="1"/>
          </p:cNvSpPr>
          <p:nvPr>
            <p:ph type="title"/>
          </p:nvPr>
        </p:nvSpPr>
        <p:spPr/>
        <p:txBody>
          <a:bodyPr/>
          <a:lstStyle/>
          <a:p>
            <a:r>
              <a:rPr lang="en-US" sz="7200" spc="5" dirty="0"/>
              <a:t>PROJECT</a:t>
            </a:r>
            <a:r>
              <a:rPr lang="en-US" sz="7200" spc="-85" dirty="0"/>
              <a:t> </a:t>
            </a:r>
            <a:r>
              <a:rPr lang="en-US" sz="7200" spc="25" dirty="0"/>
              <a:t>TITLE</a:t>
            </a:r>
            <a:endParaRPr lang="en-US" dirty="0"/>
          </a:p>
        </p:txBody>
      </p:sp>
      <p:sp>
        <p:nvSpPr>
          <p:cNvPr id="2" name="Text Placeholder 1">
            <a:extLst>
              <a:ext uri="{FF2B5EF4-FFF2-40B4-BE49-F238E27FC236}">
                <a16:creationId xmlns:a16="http://schemas.microsoft.com/office/drawing/2014/main" id="{C11A7FF5-E7DB-4462-BC64-12126BDC0DFB}"/>
              </a:ext>
            </a:extLst>
          </p:cNvPr>
          <p:cNvSpPr>
            <a:spLocks noGrp="1"/>
          </p:cNvSpPr>
          <p:nvPr>
            <p:ph type="body" sz="quarter" idx="11"/>
          </p:nvPr>
        </p:nvSpPr>
        <p:spPr>
          <a:xfrm>
            <a:off x="4649273" y="2000250"/>
            <a:ext cx="7276027" cy="4349035"/>
          </a:xfrm>
        </p:spPr>
        <p:txBody>
          <a:bodyPr/>
          <a:lstStyle/>
          <a:p>
            <a:r>
              <a:rPr lang="en-US" b="1"/>
              <a:t>"A Curated Journey Through My Digital Craft"</a:t>
            </a:r>
            <a:br>
              <a:rPr lang="en-US"/>
            </a:br>
            <a:r>
              <a:rPr lang="en-US"/>
              <a:t>This digital portfolio is a curated showcase of my creative and technical work, blending design, innovation, and personal expression. Each piece reflects my growth, attention to detail, and passion for crafting meaningful digital experiences. From concept to execution, this portfolio captures my journey as a digital creator and serves as a visual narrative of the skills, projects, and ideas that define my work.</a:t>
            </a:r>
            <a:endParaRPr lang="en-US" dirty="0"/>
          </a:p>
        </p:txBody>
      </p:sp>
      <p:sp>
        <p:nvSpPr>
          <p:cNvPr id="8" name="Date Placeholder 7">
            <a:extLst>
              <a:ext uri="{FF2B5EF4-FFF2-40B4-BE49-F238E27FC236}">
                <a16:creationId xmlns:a16="http://schemas.microsoft.com/office/drawing/2014/main" id="{B10C7A9E-B1D7-4285-8DD5-D28AFDC7B4F8}"/>
              </a:ext>
            </a:extLst>
          </p:cNvPr>
          <p:cNvSpPr>
            <a:spLocks noGrp="1"/>
          </p:cNvSpPr>
          <p:nvPr>
            <p:ph type="dt" sz="half" idx="2"/>
          </p:nvPr>
        </p:nvSpPr>
        <p:spPr/>
        <p:txBody>
          <a:bodyPr/>
          <a:lstStyle/>
          <a:p>
            <a:fld id="{5AF05980-54E0-4F3D-BAF3-4CE06FA77025}" type="datetime1">
              <a:rPr lang="en-US" smtClean="0"/>
              <a:pPr/>
              <a:t>9/3/2025</a:t>
            </a:fld>
            <a:endParaRPr lang="en-US" dirty="0"/>
          </a:p>
        </p:txBody>
      </p:sp>
      <p:sp>
        <p:nvSpPr>
          <p:cNvPr id="9" name="Slide Number Placeholder 8">
            <a:extLst>
              <a:ext uri="{FF2B5EF4-FFF2-40B4-BE49-F238E27FC236}">
                <a16:creationId xmlns:a16="http://schemas.microsoft.com/office/drawing/2014/main" id="{AA7B234E-FE17-4087-92FD-3802CA26E967}"/>
              </a:ext>
            </a:extLst>
          </p:cNvPr>
          <p:cNvSpPr>
            <a:spLocks noGrp="1"/>
          </p:cNvSpPr>
          <p:nvPr>
            <p:ph type="sldNum" sz="quarter" idx="4"/>
          </p:nvPr>
        </p:nvSpPr>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2865516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5" name="Text Placeholder 24">
            <a:extLst>
              <a:ext uri="{FF2B5EF4-FFF2-40B4-BE49-F238E27FC236}">
                <a16:creationId xmlns:a16="http://schemas.microsoft.com/office/drawing/2014/main" id="{BE394849-EE6D-4358-A824-BBF6E518EAEA}"/>
              </a:ext>
            </a:extLst>
          </p:cNvPr>
          <p:cNvSpPr>
            <a:spLocks noGrp="1"/>
          </p:cNvSpPr>
          <p:nvPr>
            <p:ph type="body" sz="quarter" idx="15"/>
          </p:nvPr>
        </p:nvSpPr>
        <p:spPr/>
        <p:txBody>
          <a:bodyPr/>
          <a:lstStyle/>
          <a:p>
            <a:r>
              <a:rPr lang="en-US" dirty="0"/>
              <a:t>01</a:t>
            </a:r>
          </a:p>
        </p:txBody>
      </p:sp>
      <p:sp>
        <p:nvSpPr>
          <p:cNvPr id="18" name="Title 17">
            <a:extLst>
              <a:ext uri="{FF2B5EF4-FFF2-40B4-BE49-F238E27FC236}">
                <a16:creationId xmlns:a16="http://schemas.microsoft.com/office/drawing/2014/main" id="{EA6B7DE5-BFCC-4EEF-9609-8AA1C7CAD3B0}"/>
              </a:ext>
            </a:extLst>
          </p:cNvPr>
          <p:cNvSpPr>
            <a:spLocks noGrp="1"/>
          </p:cNvSpPr>
          <p:nvPr>
            <p:ph type="title"/>
          </p:nvPr>
        </p:nvSpPr>
        <p:spPr/>
        <p:txBody>
          <a:bodyPr/>
          <a:lstStyle/>
          <a:p>
            <a:r>
              <a:rPr lang="en-US" spc="25" dirty="0"/>
              <a:t>A</a:t>
            </a:r>
            <a:r>
              <a:rPr lang="en-US" spc="-5" dirty="0"/>
              <a:t>G</a:t>
            </a:r>
            <a:r>
              <a:rPr lang="en-US" spc="-35" dirty="0"/>
              <a:t>E</a:t>
            </a:r>
            <a:r>
              <a:rPr lang="en-US" spc="15" dirty="0"/>
              <a:t>N</a:t>
            </a:r>
            <a:r>
              <a:rPr lang="en-US" dirty="0"/>
              <a:t>DA</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3"/>
          </p:nvPr>
        </p:nvSpPr>
        <p:spPr>
          <a:xfrm>
            <a:off x="386366" y="1666874"/>
            <a:ext cx="5374266" cy="4391025"/>
          </a:xfrm>
        </p:spPr>
        <p:txBody>
          <a:bodyPr>
            <a:normAutofit lnSpcReduction="10000"/>
          </a:bodyPr>
          <a:lstStyle/>
          <a:p>
            <a:pPr algn="l">
              <a:buFont typeface="+mj-lt"/>
              <a:buAutoNum type="arabicPeriod"/>
            </a:pPr>
            <a:r>
              <a:rPr lang="en-US" sz="16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16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16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1600" dirty="0">
                <a:solidFill>
                  <a:srgbClr val="0D0D0D"/>
                </a:solidFill>
                <a:latin typeface="Times New Roman" panose="02020603050405020304" pitchFamily="18" charset="0"/>
                <a:cs typeface="Times New Roman" panose="02020603050405020304" pitchFamily="18" charset="0"/>
              </a:rPr>
              <a:t>Tools and Technologies</a:t>
            </a:r>
            <a:endParaRPr lang="en-US" sz="16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1600" b="0" i="0" dirty="0">
                <a:solidFill>
                  <a:srgbClr val="0D0D0D"/>
                </a:solidFill>
                <a:effectLst/>
                <a:latin typeface="Times New Roman" panose="02020603050405020304" pitchFamily="18" charset="0"/>
                <a:cs typeface="Times New Roman" panose="02020603050405020304" pitchFamily="18" charset="0"/>
              </a:rPr>
              <a:t>Portfolio design and Layout</a:t>
            </a:r>
          </a:p>
          <a:p>
            <a:pPr algn="l">
              <a:buFont typeface="+mj-lt"/>
              <a:buAutoNum type="arabicPeriod"/>
            </a:pPr>
            <a:r>
              <a:rPr lang="en-US" sz="1600" dirty="0">
                <a:solidFill>
                  <a:srgbClr val="0D0D0D"/>
                </a:solidFill>
                <a:latin typeface="Times New Roman" panose="02020603050405020304" pitchFamily="18" charset="0"/>
                <a:cs typeface="Times New Roman" panose="02020603050405020304" pitchFamily="18" charset="0"/>
              </a:rPr>
              <a:t>Features and Functionality</a:t>
            </a:r>
            <a:endParaRPr lang="en-US" sz="16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1600" b="0" i="0" dirty="0">
                <a:solidFill>
                  <a:srgbClr val="0D0D0D"/>
                </a:solidFill>
                <a:effectLst/>
                <a:latin typeface="Times New Roman" panose="02020603050405020304" pitchFamily="18" charset="0"/>
                <a:cs typeface="Times New Roman" panose="02020603050405020304" pitchFamily="18" charset="0"/>
              </a:rPr>
              <a:t>Results and </a:t>
            </a:r>
            <a:r>
              <a:rPr lang="en-US" sz="1600" dirty="0">
                <a:solidFill>
                  <a:srgbClr val="0D0D0D"/>
                </a:solidFill>
                <a:latin typeface="Times New Roman" panose="02020603050405020304" pitchFamily="18" charset="0"/>
                <a:cs typeface="Times New Roman" panose="02020603050405020304" pitchFamily="18" charset="0"/>
              </a:rPr>
              <a:t>Screenshots</a:t>
            </a:r>
            <a:endParaRPr lang="en-US" sz="16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1600" b="0" i="0" dirty="0">
                <a:solidFill>
                  <a:srgbClr val="0D0D0D"/>
                </a:solidFill>
                <a:effectLst/>
                <a:latin typeface="Times New Roman" panose="02020603050405020304" pitchFamily="18" charset="0"/>
                <a:cs typeface="Times New Roman" panose="02020603050405020304" pitchFamily="18" charset="0"/>
              </a:rPr>
              <a:t>Conclusion</a:t>
            </a:r>
          </a:p>
          <a:p>
            <a:pPr algn="l">
              <a:buFont typeface="+mj-lt"/>
              <a:buAutoNum type="arabicPeriod"/>
            </a:pPr>
            <a:r>
              <a:rPr lang="en-US" sz="1600" dirty="0" err="1">
                <a:solidFill>
                  <a:srgbClr val="0D0D0D"/>
                </a:solidFill>
                <a:latin typeface="Times New Roman" panose="02020603050405020304" pitchFamily="18" charset="0"/>
                <a:cs typeface="Times New Roman" panose="02020603050405020304" pitchFamily="18" charset="0"/>
              </a:rPr>
              <a:t>Github</a:t>
            </a:r>
            <a:r>
              <a:rPr lang="en-US" sz="1600" dirty="0">
                <a:solidFill>
                  <a:srgbClr val="0D0D0D"/>
                </a:solidFill>
                <a:latin typeface="Times New Roman" panose="02020603050405020304" pitchFamily="18" charset="0"/>
                <a:cs typeface="Times New Roman" panose="02020603050405020304" pitchFamily="18" charset="0"/>
              </a:rPr>
              <a:t> Link</a:t>
            </a:r>
            <a:endParaRPr lang="en-US" sz="1600" b="0" i="0" dirty="0">
              <a:solidFill>
                <a:srgbClr val="0D0D0D"/>
              </a:solidFill>
              <a:effectLst/>
              <a:latin typeface="Times New Roman" panose="02020603050405020304" pitchFamily="18" charset="0"/>
              <a:cs typeface="Times New Roman" panose="02020603050405020304" pitchFamily="18" charset="0"/>
            </a:endParaRPr>
          </a:p>
          <a:p>
            <a:endParaRPr lang="en-US" dirty="0"/>
          </a:p>
        </p:txBody>
      </p:sp>
      <p:pic>
        <p:nvPicPr>
          <p:cNvPr id="27" name="Picture Placeholder 26" descr="common foods that can be found in beauty products like coconut, avacado, honey, etc.&#10;">
            <a:extLst>
              <a:ext uri="{FF2B5EF4-FFF2-40B4-BE49-F238E27FC236}">
                <a16:creationId xmlns:a16="http://schemas.microsoft.com/office/drawing/2014/main" id="{FC80FA98-D238-41BC-848B-15F7D2C9D06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a:xfrm>
            <a:off x="6210300" y="433966"/>
            <a:ext cx="4953000" cy="3090862"/>
          </a:xfrm>
        </p:spPr>
      </p:pic>
      <p:pic>
        <p:nvPicPr>
          <p:cNvPr id="29" name="Picture Placeholder 28" descr="sunflower">
            <a:extLst>
              <a:ext uri="{FF2B5EF4-FFF2-40B4-BE49-F238E27FC236}">
                <a16:creationId xmlns:a16="http://schemas.microsoft.com/office/drawing/2014/main" id="{071DE959-F62C-476A-A8B1-B4C0E3CC7BA6}"/>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a:stretch/>
        </p:blipFill>
        <p:spPr/>
      </p:pic>
      <p:pic>
        <p:nvPicPr>
          <p:cNvPr id="31" name="Picture Placeholder 30" descr="pink flower">
            <a:extLst>
              <a:ext uri="{FF2B5EF4-FFF2-40B4-BE49-F238E27FC236}">
                <a16:creationId xmlns:a16="http://schemas.microsoft.com/office/drawing/2014/main" id="{26F59C63-890F-4F30-B979-40A77F09EDB5}"/>
              </a:ext>
            </a:extLst>
          </p:cNvPr>
          <p:cNvPicPr>
            <a:picLocks noGrp="1" noChangeAspect="1"/>
          </p:cNvPicPr>
          <p:nvPr>
            <p:ph type="pic" sz="quarter" idx="12"/>
          </p:nvPr>
        </p:nvPicPr>
        <p:blipFill rotWithShape="1">
          <a:blip r:embed="rId4">
            <a:extLst>
              <a:ext uri="{28A0092B-C50C-407E-A947-70E740481C1C}">
                <a14:useLocalDpi xmlns:a14="http://schemas.microsoft.com/office/drawing/2010/main" val="0"/>
              </a:ext>
            </a:extLst>
          </a:blip>
          <a:srcRect/>
          <a:stretch/>
        </p:blipFill>
        <p:spPr/>
      </p:pic>
      <p:sp>
        <p:nvSpPr>
          <p:cNvPr id="34" name="Date Placeholder 33">
            <a:extLst>
              <a:ext uri="{FF2B5EF4-FFF2-40B4-BE49-F238E27FC236}">
                <a16:creationId xmlns:a16="http://schemas.microsoft.com/office/drawing/2014/main" id="{D30A968E-AB03-4BB5-BF8E-EB31DFD33B17}"/>
              </a:ext>
            </a:extLst>
          </p:cNvPr>
          <p:cNvSpPr>
            <a:spLocks noGrp="1"/>
          </p:cNvSpPr>
          <p:nvPr>
            <p:ph type="dt" sz="half" idx="2"/>
          </p:nvPr>
        </p:nvSpPr>
        <p:spPr/>
        <p:txBody>
          <a:bodyPr/>
          <a:lstStyle/>
          <a:p>
            <a:fld id="{9FEF76E7-2EBE-4103-B764-AD23619BE076}" type="datetime1">
              <a:rPr lang="en-US" smtClean="0"/>
              <a:pPr/>
              <a:t>9/3/2025</a:t>
            </a:fld>
            <a:endParaRPr lang="en-US" dirty="0"/>
          </a:p>
        </p:txBody>
      </p:sp>
      <p:sp>
        <p:nvSpPr>
          <p:cNvPr id="35" name="Slide Number Placeholder 34">
            <a:extLst>
              <a:ext uri="{FF2B5EF4-FFF2-40B4-BE49-F238E27FC236}">
                <a16:creationId xmlns:a16="http://schemas.microsoft.com/office/drawing/2014/main" id="{5789CCB9-138D-4D90-8AFB-AC5C73612512}"/>
              </a:ext>
            </a:extLst>
          </p:cNvPr>
          <p:cNvSpPr>
            <a:spLocks noGrp="1"/>
          </p:cNvSpPr>
          <p:nvPr>
            <p:ph type="sldNum" sz="quarter" idx="4"/>
          </p:nvPr>
        </p:nvSpPr>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2371293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BB74BB8A-7BAA-4A6E-9CC4-CB382C68DEEC}"/>
              </a:ext>
            </a:extLst>
          </p:cNvPr>
          <p:cNvSpPr>
            <a:spLocks noGrp="1"/>
          </p:cNvSpPr>
          <p:nvPr>
            <p:ph type="body" sz="quarter" idx="13"/>
          </p:nvPr>
        </p:nvSpPr>
        <p:spPr/>
        <p:txBody>
          <a:bodyPr/>
          <a:lstStyle/>
          <a:p>
            <a:r>
              <a:rPr lang="en-US" dirty="0"/>
              <a:t>02</a:t>
            </a:r>
          </a:p>
        </p:txBody>
      </p:sp>
      <p:sp>
        <p:nvSpPr>
          <p:cNvPr id="3" name="Title 2">
            <a:extLst>
              <a:ext uri="{FF2B5EF4-FFF2-40B4-BE49-F238E27FC236}">
                <a16:creationId xmlns:a16="http://schemas.microsoft.com/office/drawing/2014/main" id="{F9055465-EA9F-436E-A0C3-64912E06BF2C}"/>
              </a:ext>
            </a:extLst>
          </p:cNvPr>
          <p:cNvSpPr>
            <a:spLocks noGrp="1"/>
          </p:cNvSpPr>
          <p:nvPr>
            <p:ph type="title"/>
          </p:nvPr>
        </p:nvSpPr>
        <p:spPr/>
        <p:txBody>
          <a:bodyPr>
            <a:normAutofit fontScale="90000"/>
          </a:bodyPr>
          <a:lstStyle/>
          <a:p>
            <a:r>
              <a:rPr lang="en-US" dirty="0"/>
              <a:t>Project statement</a:t>
            </a:r>
            <a:br>
              <a:rPr lang="en-US" sz="2000" dirty="0"/>
            </a:br>
            <a:r>
              <a:rPr lang="en-US" sz="2000" dirty="0"/>
              <a:t>In today’s highly competitive digital landscape, professionals and creatives often struggle to effectively showcase their skills, experience, and personal brand in a cohesive and visually compelling way. Traditional resumes and social media platforms fall short in providing a space that truly reflects individual creativity, technical ability, and project diversity. There is a need for a centralized, interactive, and personalized platform that not only highlights a person’s work but also communicates their unique identity, style, and professional growth. This digital portfolio project aims to solve that problem by creating an engaging, user-friendly, and visually appealing platform to present my work, skills, and accomplishments to potential employers, clients, and collaborators.</a:t>
            </a:r>
            <a:br>
              <a:rPr lang="en-US" sz="2000" dirty="0"/>
            </a:br>
            <a:endParaRPr lang="en-US" sz="2000" dirty="0"/>
          </a:p>
        </p:txBody>
      </p:sp>
    </p:spTree>
    <p:extLst>
      <p:ext uri="{BB962C8B-B14F-4D97-AF65-F5344CB8AC3E}">
        <p14:creationId xmlns:p14="http://schemas.microsoft.com/office/powerpoint/2010/main" val="1912012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A371F5-EAAD-4ADC-8D3F-1CBB98D52839}"/>
              </a:ext>
            </a:extLst>
          </p:cNvPr>
          <p:cNvSpPr>
            <a:spLocks noGrp="1"/>
          </p:cNvSpPr>
          <p:nvPr>
            <p:ph type="title"/>
          </p:nvPr>
        </p:nvSpPr>
        <p:spPr>
          <a:xfrm>
            <a:off x="846137" y="837126"/>
            <a:ext cx="10499725" cy="4597757"/>
          </a:xfrm>
        </p:spPr>
        <p:txBody>
          <a:bodyPr>
            <a:noAutofit/>
          </a:bodyPr>
          <a:lstStyle/>
          <a:p>
            <a:r>
              <a:rPr lang="en-US" sz="2000" spc="5" dirty="0"/>
              <a:t>PROJECT OVERVIEW</a:t>
            </a:r>
            <a:br>
              <a:rPr lang="en-US" sz="2000" spc="5" dirty="0"/>
            </a:br>
            <a:br>
              <a:rPr lang="en-US" sz="2000" spc="-20" dirty="0"/>
            </a:br>
            <a:r>
              <a:rPr lang="en-US" sz="2000" dirty="0"/>
              <a:t>This digital portfolio project is designed to serve as a professional online showcase of my skills, projects, and creative work. The portfolio provides a centralized platform where visitors can explore my background, view completed projects, and gain insight into my technical and creative capabilities. The design focuses on clean navigation, responsive layout, and a visually cohesive aesthetic that reflects my personal brand. Key features include an about section, project gallery, downloadable resume, contact form, and links to external profiles such as LinkedIn or GitHub. The goal is to create an interactive and engaging user experience that not only highlights my accomplishments but also positions me effectively in a competitive job or freelance market.</a:t>
            </a:r>
            <a:br>
              <a:rPr lang="en-US" sz="2000" dirty="0"/>
            </a:br>
            <a:endParaRPr lang="en-US" sz="2000" dirty="0"/>
          </a:p>
        </p:txBody>
      </p:sp>
      <p:graphicFrame>
        <p:nvGraphicFramePr>
          <p:cNvPr id="10" name="Content Placeholder 5" descr="column chart">
            <a:extLst>
              <a:ext uri="{FF2B5EF4-FFF2-40B4-BE49-F238E27FC236}">
                <a16:creationId xmlns:a16="http://schemas.microsoft.com/office/drawing/2014/main" id="{362B2925-E8FE-473D-8655-B0D2843619D0}"/>
              </a:ext>
            </a:extLst>
          </p:cNvPr>
          <p:cNvGraphicFramePr>
            <a:graphicFrameLocks noGrp="1"/>
          </p:cNvGraphicFramePr>
          <p:nvPr>
            <p:ph sz="quarter" idx="11"/>
            <p:extLst>
              <p:ext uri="{D42A27DB-BD31-4B8C-83A1-F6EECF244321}">
                <p14:modId xmlns:p14="http://schemas.microsoft.com/office/powerpoint/2010/main" val="3835843608"/>
              </p:ext>
            </p:extLst>
          </p:nvPr>
        </p:nvGraphicFramePr>
        <p:xfrm flipH="1">
          <a:off x="-1700011" y="5486399"/>
          <a:ext cx="553791" cy="1000125"/>
        </p:xfrm>
        <a:graphic>
          <a:graphicData uri="http://schemas.openxmlformats.org/drawingml/2006/chart">
            <c:chart xmlns:c="http://schemas.openxmlformats.org/drawingml/2006/chart" xmlns:r="http://schemas.openxmlformats.org/officeDocument/2006/relationships" r:id="rId2"/>
          </a:graphicData>
        </a:graphic>
      </p:graphicFrame>
      <p:sp>
        <p:nvSpPr>
          <p:cNvPr id="8" name="Date Placeholder 7">
            <a:extLst>
              <a:ext uri="{FF2B5EF4-FFF2-40B4-BE49-F238E27FC236}">
                <a16:creationId xmlns:a16="http://schemas.microsoft.com/office/drawing/2014/main" id="{E9F303BF-0A3C-497A-B99B-BEA514C0269A}"/>
              </a:ext>
            </a:extLst>
          </p:cNvPr>
          <p:cNvSpPr>
            <a:spLocks noGrp="1"/>
          </p:cNvSpPr>
          <p:nvPr>
            <p:ph type="dt" sz="half" idx="2"/>
          </p:nvPr>
        </p:nvSpPr>
        <p:spPr/>
        <p:txBody>
          <a:bodyPr/>
          <a:lstStyle/>
          <a:p>
            <a:fld id="{BEE4C197-EFE5-4623-8631-61DB25EC0F85}" type="datetime1">
              <a:rPr lang="en-US" smtClean="0"/>
              <a:pPr/>
              <a:t>9/3/2025</a:t>
            </a:fld>
            <a:endParaRPr lang="en-US" dirty="0"/>
          </a:p>
        </p:txBody>
      </p:sp>
      <p:sp>
        <p:nvSpPr>
          <p:cNvPr id="9" name="Slide Number Placeholder 8">
            <a:extLst>
              <a:ext uri="{FF2B5EF4-FFF2-40B4-BE49-F238E27FC236}">
                <a16:creationId xmlns:a16="http://schemas.microsoft.com/office/drawing/2014/main" id="{9057E93D-BB39-4013-A843-780147924DB7}"/>
              </a:ext>
            </a:extLst>
          </p:cNvPr>
          <p:cNvSpPr>
            <a:spLocks noGrp="1"/>
          </p:cNvSpPr>
          <p:nvPr>
            <p:ph type="sldNum" sz="quarter" idx="4"/>
          </p:nvPr>
        </p:nvSpPr>
        <p:spPr/>
        <p:txBody>
          <a:bodyPr/>
          <a:lstStyle/>
          <a:p>
            <a:fld id="{294A09A9-5501-47C1-A89A-A340965A2BE2}" type="slidenum">
              <a:rPr lang="en-US" smtClean="0"/>
              <a:pPr/>
              <a:t>5</a:t>
            </a:fld>
            <a:endParaRPr lang="en-US" dirty="0"/>
          </a:p>
        </p:txBody>
      </p:sp>
    </p:spTree>
    <p:extLst>
      <p:ext uri="{BB962C8B-B14F-4D97-AF65-F5344CB8AC3E}">
        <p14:creationId xmlns:p14="http://schemas.microsoft.com/office/powerpoint/2010/main" val="1527386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p:txBody>
          <a:bodyPr/>
          <a:lstStyle/>
          <a:p>
            <a:r>
              <a:rPr lang="en-US" sz="4400" spc="25" dirty="0"/>
              <a:t>W</a:t>
            </a:r>
            <a:r>
              <a:rPr lang="en-US" sz="4400" spc="-20" dirty="0"/>
              <a:t>H</a:t>
            </a:r>
            <a:r>
              <a:rPr lang="en-US" sz="4400" spc="20" dirty="0"/>
              <a:t>O</a:t>
            </a:r>
            <a:r>
              <a:rPr lang="en-US" sz="4400" spc="-235" dirty="0"/>
              <a:t> </a:t>
            </a:r>
            <a:r>
              <a:rPr lang="en-US" sz="4400" spc="-10" dirty="0"/>
              <a:t>AR</a:t>
            </a:r>
            <a:r>
              <a:rPr lang="en-US" sz="4400" spc="15" dirty="0"/>
              <a:t>E</a:t>
            </a:r>
            <a:r>
              <a:rPr lang="en-US" sz="4400" spc="-35" dirty="0"/>
              <a:t> </a:t>
            </a:r>
            <a:r>
              <a:rPr lang="en-US" sz="4400" spc="-10" dirty="0"/>
              <a:t>T</a:t>
            </a:r>
            <a:r>
              <a:rPr lang="en-US" sz="4400" spc="-15" dirty="0"/>
              <a:t>H</a:t>
            </a:r>
            <a:r>
              <a:rPr lang="en-US" sz="4400" spc="15" dirty="0"/>
              <a:t>E</a:t>
            </a:r>
            <a:r>
              <a:rPr lang="en-US" sz="4400" spc="-35" dirty="0"/>
              <a:t> </a:t>
            </a:r>
            <a:r>
              <a:rPr lang="en-US" sz="4400" spc="-20" dirty="0"/>
              <a:t>E</a:t>
            </a:r>
            <a:r>
              <a:rPr lang="en-US" sz="4400" spc="30" dirty="0"/>
              <a:t>N</a:t>
            </a:r>
            <a:r>
              <a:rPr lang="en-US" sz="4400" spc="15" dirty="0"/>
              <a:t>D</a:t>
            </a:r>
            <a:r>
              <a:rPr lang="en-US" sz="4400" spc="-45" dirty="0"/>
              <a:t> </a:t>
            </a:r>
            <a:r>
              <a:rPr lang="en-US" sz="4400" dirty="0"/>
              <a:t>U</a:t>
            </a:r>
            <a:r>
              <a:rPr lang="en-US" sz="4400" spc="10" dirty="0"/>
              <a:t>S</a:t>
            </a:r>
            <a:r>
              <a:rPr lang="en-US" sz="4400" spc="-25" dirty="0"/>
              <a:t>E</a:t>
            </a:r>
            <a:r>
              <a:rPr lang="en-US" sz="4400" spc="-10" dirty="0"/>
              <a:t>R</a:t>
            </a:r>
            <a:r>
              <a:rPr lang="en-US" sz="4400" spc="5" dirty="0"/>
              <a:t>S?</a:t>
            </a:r>
            <a:endParaRPr lang="en-US" dirty="0"/>
          </a:p>
        </p:txBody>
      </p:sp>
      <p:graphicFrame>
        <p:nvGraphicFramePr>
          <p:cNvPr id="4" name="Table 4">
            <a:extLst>
              <a:ext uri="{FF2B5EF4-FFF2-40B4-BE49-F238E27FC236}">
                <a16:creationId xmlns:a16="http://schemas.microsoft.com/office/drawing/2014/main" id="{403CD5FD-27C3-4342-BE41-F411CB8D6931}"/>
              </a:ext>
            </a:extLst>
          </p:cNvPr>
          <p:cNvGraphicFramePr>
            <a:graphicFrameLocks noGrp="1"/>
          </p:cNvGraphicFramePr>
          <p:nvPr>
            <p:ph sz="quarter" idx="11"/>
            <p:extLst>
              <p:ext uri="{D42A27DB-BD31-4B8C-83A1-F6EECF244321}">
                <p14:modId xmlns:p14="http://schemas.microsoft.com/office/powerpoint/2010/main" val="810915246"/>
              </p:ext>
            </p:extLst>
          </p:nvPr>
        </p:nvGraphicFramePr>
        <p:xfrm>
          <a:off x="854075" y="2286000"/>
          <a:ext cx="10499725" cy="2286000"/>
        </p:xfrm>
        <a:graphic>
          <a:graphicData uri="http://schemas.openxmlformats.org/drawingml/2006/table">
            <a:tbl>
              <a:tblPr firstRow="1">
                <a:tableStyleId>{5C22544A-7EE6-4342-B048-85BDC9FD1C3A}</a:tableStyleId>
              </a:tblPr>
              <a:tblGrid>
                <a:gridCol w="2099945">
                  <a:extLst>
                    <a:ext uri="{9D8B030D-6E8A-4147-A177-3AD203B41FA5}">
                      <a16:colId xmlns:a16="http://schemas.microsoft.com/office/drawing/2014/main" val="1689330750"/>
                    </a:ext>
                  </a:extLst>
                </a:gridCol>
                <a:gridCol w="2099945">
                  <a:extLst>
                    <a:ext uri="{9D8B030D-6E8A-4147-A177-3AD203B41FA5}">
                      <a16:colId xmlns:a16="http://schemas.microsoft.com/office/drawing/2014/main" val="2660631934"/>
                    </a:ext>
                  </a:extLst>
                </a:gridCol>
                <a:gridCol w="2099945">
                  <a:extLst>
                    <a:ext uri="{9D8B030D-6E8A-4147-A177-3AD203B41FA5}">
                      <a16:colId xmlns:a16="http://schemas.microsoft.com/office/drawing/2014/main" val="3909717689"/>
                    </a:ext>
                  </a:extLst>
                </a:gridCol>
                <a:gridCol w="2099945">
                  <a:extLst>
                    <a:ext uri="{9D8B030D-6E8A-4147-A177-3AD203B41FA5}">
                      <a16:colId xmlns:a16="http://schemas.microsoft.com/office/drawing/2014/main" val="1603189107"/>
                    </a:ext>
                  </a:extLst>
                </a:gridCol>
                <a:gridCol w="2099945">
                  <a:extLst>
                    <a:ext uri="{9D8B030D-6E8A-4147-A177-3AD203B41FA5}">
                      <a16:colId xmlns:a16="http://schemas.microsoft.com/office/drawing/2014/main" val="1897606603"/>
                    </a:ext>
                  </a:extLst>
                </a:gridCol>
              </a:tblGrid>
              <a:tr h="571500">
                <a:tc>
                  <a:txBody>
                    <a:bodyPr/>
                    <a:lstStyle/>
                    <a:p>
                      <a:endParaRPr lang="en-US" dirty="0">
                        <a:latin typeface="+mn-lt"/>
                        <a:cs typeface="Biome Light" panose="020B0303030204020804" pitchFamily="34" charset="0"/>
                      </a:endParaRPr>
                    </a:p>
                  </a:txBody>
                  <a:tcPr anchor="ctr">
                    <a:lnL w="12700" cmpd="sng">
                      <a:noFill/>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dirty="0">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dirty="0">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dirty="0">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dirty="0">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mpd="sng">
                      <a:noFill/>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479928716"/>
                  </a:ext>
                </a:extLst>
              </a:tr>
              <a:tr h="571500">
                <a:tc>
                  <a:txBody>
                    <a:bodyPr/>
                    <a:lstStyle/>
                    <a:p>
                      <a:endParaRPr lang="en-US" sz="16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760208656"/>
                  </a:ext>
                </a:extLst>
              </a:tr>
              <a:tr h="571500">
                <a:tc>
                  <a:txBody>
                    <a:bodyPr/>
                    <a:lstStyle/>
                    <a:p>
                      <a:endParaRPr lang="en-US" sz="16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634243071"/>
                  </a:ext>
                </a:extLst>
              </a:tr>
              <a:tr h="571500">
                <a:tc>
                  <a:txBody>
                    <a:bodyPr/>
                    <a:lstStyle/>
                    <a:p>
                      <a:endParaRPr lang="en-US" sz="16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tc>
                  <a:txBody>
                    <a:bodyPr/>
                    <a:lstStyle/>
                    <a:p>
                      <a:pPr algn="ctr"/>
                      <a:endParaRPr lang="en-US" sz="1400" dirty="0">
                        <a:solidFill>
                          <a:schemeClr val="accent2">
                            <a:lumMod val="50000"/>
                          </a:schemeClr>
                        </a:solidFill>
                        <a:latin typeface="+mn-lt"/>
                        <a:cs typeface="Biome Light" panose="020B03030302040208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solidFill>
                        <a:schemeClr val="accent1"/>
                      </a:solidFill>
                      <a:prstDash val="solid"/>
                      <a:round/>
                      <a:headEnd type="none" w="med" len="med"/>
                      <a:tailEnd type="none" w="med" len="med"/>
                    </a:lnT>
                    <a:lnB w="635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415808797"/>
                  </a:ext>
                </a:extLst>
              </a:tr>
            </a:tbl>
          </a:graphicData>
        </a:graphic>
      </p:graphicFrame>
      <p:sp>
        <p:nvSpPr>
          <p:cNvPr id="14" name="Date Placeholder 13">
            <a:extLst>
              <a:ext uri="{FF2B5EF4-FFF2-40B4-BE49-F238E27FC236}">
                <a16:creationId xmlns:a16="http://schemas.microsoft.com/office/drawing/2014/main" id="{EF6002B2-219C-4BAA-A95C-36538E39AEAC}"/>
              </a:ext>
            </a:extLst>
          </p:cNvPr>
          <p:cNvSpPr>
            <a:spLocks noGrp="1"/>
          </p:cNvSpPr>
          <p:nvPr>
            <p:ph type="dt" sz="half" idx="2"/>
          </p:nvPr>
        </p:nvSpPr>
        <p:spPr/>
        <p:txBody>
          <a:bodyPr/>
          <a:lstStyle/>
          <a:p>
            <a:fld id="{27AB0102-8ACA-4214-A839-9665520705F6}" type="datetime1">
              <a:rPr lang="en-US" smtClean="0"/>
              <a:pPr/>
              <a:t>9/3/2025</a:t>
            </a:fld>
            <a:endParaRPr lang="en-US" dirty="0"/>
          </a:p>
        </p:txBody>
      </p:sp>
      <p:sp>
        <p:nvSpPr>
          <p:cNvPr id="15" name="Slide Number Placeholder 14">
            <a:extLst>
              <a:ext uri="{FF2B5EF4-FFF2-40B4-BE49-F238E27FC236}">
                <a16:creationId xmlns:a16="http://schemas.microsoft.com/office/drawing/2014/main" id="{5515DA6F-E486-4C5A-B98C-B1ACDA64D455}"/>
              </a:ext>
            </a:extLst>
          </p:cNvPr>
          <p:cNvSpPr>
            <a:spLocks noGrp="1"/>
          </p:cNvSpPr>
          <p:nvPr>
            <p:ph type="sldNum" sz="quarter" idx="4"/>
          </p:nvPr>
        </p:nvSpPr>
        <p:spPr/>
        <p:txBody>
          <a:bodyPr/>
          <a:lstStyle/>
          <a:p>
            <a:fld id="{294A09A9-5501-47C1-A89A-A340965A2BE2}" type="slidenum">
              <a:rPr lang="en-US" smtClean="0"/>
              <a:pPr/>
              <a:t>6</a:t>
            </a:fld>
            <a:endParaRPr lang="en-US" dirty="0"/>
          </a:p>
        </p:txBody>
      </p:sp>
      <p:sp>
        <p:nvSpPr>
          <p:cNvPr id="5" name="TextBox 4">
            <a:extLst>
              <a:ext uri="{FF2B5EF4-FFF2-40B4-BE49-F238E27FC236}">
                <a16:creationId xmlns:a16="http://schemas.microsoft.com/office/drawing/2014/main" id="{7D618A50-C72D-842A-39CC-FB9AE701088A}"/>
              </a:ext>
            </a:extLst>
          </p:cNvPr>
          <p:cNvSpPr txBox="1"/>
          <p:nvPr/>
        </p:nvSpPr>
        <p:spPr>
          <a:xfrm>
            <a:off x="1949426" y="3140839"/>
            <a:ext cx="8309019" cy="2862322"/>
          </a:xfrm>
          <a:prstGeom prst="rect">
            <a:avLst/>
          </a:prstGeom>
          <a:noFill/>
        </p:spPr>
        <p:txBody>
          <a:bodyPr wrap="square">
            <a:spAutoFit/>
          </a:bodyPr>
          <a:lstStyle/>
          <a:p>
            <a:r>
              <a:rPr lang="en-US" dirty="0"/>
              <a:t>The primary end users of this digital portfolio are </a:t>
            </a:r>
            <a:r>
              <a:rPr lang="en-US" b="1" dirty="0"/>
              <a:t>potential employers, clients, recruiters, and collaborators</a:t>
            </a:r>
            <a:r>
              <a:rPr lang="en-US" dirty="0"/>
              <a:t> who are seeking to evaluate my skills, experience, and creative or technical capabilities. These users typically visit the portfolio to assess my suitability for job opportunities, freelance projects, or professional partnerships. Secondary users may include </a:t>
            </a:r>
            <a:r>
              <a:rPr lang="en-US" b="1" dirty="0"/>
              <a:t>peers, mentors, educators, and industry professionals</a:t>
            </a:r>
            <a:r>
              <a:rPr lang="en-US" dirty="0"/>
              <a:t> who are interested in reviewing my work for feedback, networking, or inspiration. The portfolio is designed to be intuitive and engaging for both technical and non-technical audiences, ensuring that users can easily navigate, understand, and connect with my work.</a:t>
            </a:r>
          </a:p>
        </p:txBody>
      </p:sp>
    </p:spTree>
    <p:extLst>
      <p:ext uri="{BB962C8B-B14F-4D97-AF65-F5344CB8AC3E}">
        <p14:creationId xmlns:p14="http://schemas.microsoft.com/office/powerpoint/2010/main" val="4212917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BF59AC89-2307-4F1C-962F-D954A6C80A28}"/>
              </a:ext>
            </a:extLst>
          </p:cNvPr>
          <p:cNvSpPr>
            <a:spLocks noGrp="1"/>
          </p:cNvSpPr>
          <p:nvPr>
            <p:ph type="title"/>
          </p:nvPr>
        </p:nvSpPr>
        <p:spPr>
          <a:xfrm>
            <a:off x="5164428" y="309094"/>
            <a:ext cx="6583697" cy="708338"/>
          </a:xfrm>
        </p:spPr>
        <p:txBody>
          <a:bodyPr>
            <a:normAutofit/>
          </a:bodyPr>
          <a:lstStyle/>
          <a:p>
            <a:r>
              <a:rPr lang="en-IN" sz="2800" spc="10" dirty="0"/>
              <a:t>TOOLS AND TECHNIQUES</a:t>
            </a:r>
            <a:endParaRPr lang="en-US" sz="2800" dirty="0">
              <a:solidFill>
                <a:schemeClr val="accent2">
                  <a:lumMod val="50000"/>
                </a:schemeClr>
              </a:solidFill>
            </a:endParaRPr>
          </a:p>
        </p:txBody>
      </p:sp>
      <p:pic>
        <p:nvPicPr>
          <p:cNvPr id="13" name="Picture Placeholder 12" descr="pink flower">
            <a:extLst>
              <a:ext uri="{FF2B5EF4-FFF2-40B4-BE49-F238E27FC236}">
                <a16:creationId xmlns:a16="http://schemas.microsoft.com/office/drawing/2014/main" id="{51A5A3C0-E655-407D-9CFE-9E0D62FA16A8}"/>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a:stretch/>
        </p:blipFill>
        <p:spPr>
          <a:xfrm>
            <a:off x="1022147" y="-31173"/>
            <a:ext cx="3938588" cy="6400800"/>
          </a:xfrm>
        </p:spPr>
      </p:pic>
      <p:sp>
        <p:nvSpPr>
          <p:cNvPr id="24" name="TextBox 23">
            <a:extLst>
              <a:ext uri="{FF2B5EF4-FFF2-40B4-BE49-F238E27FC236}">
                <a16:creationId xmlns:a16="http://schemas.microsoft.com/office/drawing/2014/main" id="{9D25A50B-BB2E-4F06-82AE-76A92D7CC3B8}"/>
              </a:ext>
            </a:extLst>
          </p:cNvPr>
          <p:cNvSpPr txBox="1"/>
          <p:nvPr/>
        </p:nvSpPr>
        <p:spPr>
          <a:xfrm>
            <a:off x="6096000" y="1983347"/>
            <a:ext cx="5149850" cy="2599048"/>
          </a:xfrm>
          <a:prstGeom prst="rect">
            <a:avLst/>
          </a:prstGeom>
        </p:spPr>
        <p:txBody>
          <a:bodyPr vert="horz" lIns="91440" tIns="45720" rIns="91440" bIns="45720" rtlCol="0" anchor="t">
            <a:normAutofit fontScale="97500"/>
          </a:bodyPr>
          <a:lstStyle>
            <a:lvl1pPr lvl="0">
              <a:lnSpc>
                <a:spcPct val="150000"/>
              </a:lnSpc>
              <a:spcBef>
                <a:spcPts val="0"/>
              </a:spcBef>
              <a:buNone/>
              <a:defRPr lang="en-US" sz="2000">
                <a:solidFill>
                  <a:schemeClr val="accent2">
                    <a:lumMod val="50000"/>
                  </a:schemeClr>
                </a:solidFill>
              </a:defRPr>
            </a:lvl1pPr>
          </a:lstStyle>
          <a:p>
            <a:pPr algn="r"/>
            <a:endParaRPr lang="en-US" dirty="0"/>
          </a:p>
        </p:txBody>
      </p:sp>
      <p:sp>
        <p:nvSpPr>
          <p:cNvPr id="15" name="Date Placeholder 14">
            <a:extLst>
              <a:ext uri="{FF2B5EF4-FFF2-40B4-BE49-F238E27FC236}">
                <a16:creationId xmlns:a16="http://schemas.microsoft.com/office/drawing/2014/main" id="{740F1142-57E3-40C3-9A2A-3B1C8975905A}"/>
              </a:ext>
            </a:extLst>
          </p:cNvPr>
          <p:cNvSpPr>
            <a:spLocks noGrp="1"/>
          </p:cNvSpPr>
          <p:nvPr>
            <p:ph type="dt" sz="half" idx="2"/>
          </p:nvPr>
        </p:nvSpPr>
        <p:spPr/>
        <p:txBody>
          <a:bodyPr/>
          <a:lstStyle/>
          <a:p>
            <a:fld id="{B93BF043-A0E2-48C9-80FB-0A3EF98DDCEF}" type="datetime1">
              <a:rPr lang="en-US" smtClean="0"/>
              <a:pPr/>
              <a:t>9/3/2025</a:t>
            </a:fld>
            <a:endParaRPr lang="en-US" dirty="0"/>
          </a:p>
        </p:txBody>
      </p:sp>
      <p:sp>
        <p:nvSpPr>
          <p:cNvPr id="16" name="Slide Number Placeholder 15">
            <a:extLst>
              <a:ext uri="{FF2B5EF4-FFF2-40B4-BE49-F238E27FC236}">
                <a16:creationId xmlns:a16="http://schemas.microsoft.com/office/drawing/2014/main" id="{ED61D9CF-8ACA-4237-8E03-D79B6B89F0F2}"/>
              </a:ext>
            </a:extLst>
          </p:cNvPr>
          <p:cNvSpPr>
            <a:spLocks noGrp="1"/>
          </p:cNvSpPr>
          <p:nvPr>
            <p:ph type="sldNum" sz="quarter" idx="4"/>
          </p:nvPr>
        </p:nvSpPr>
        <p:spPr/>
        <p:txBody>
          <a:bodyPr/>
          <a:lstStyle/>
          <a:p>
            <a:fld id="{294A09A9-5501-47C1-A89A-A340965A2BE2}" type="slidenum">
              <a:rPr lang="en-US" smtClean="0"/>
              <a:pPr/>
              <a:t>7</a:t>
            </a:fld>
            <a:endParaRPr lang="en-US" dirty="0"/>
          </a:p>
        </p:txBody>
      </p:sp>
      <p:sp>
        <p:nvSpPr>
          <p:cNvPr id="3" name="TextBox 2">
            <a:extLst>
              <a:ext uri="{FF2B5EF4-FFF2-40B4-BE49-F238E27FC236}">
                <a16:creationId xmlns:a16="http://schemas.microsoft.com/office/drawing/2014/main" id="{33AFD896-B075-5FAA-4D93-767D2C171DE8}"/>
              </a:ext>
            </a:extLst>
          </p:cNvPr>
          <p:cNvSpPr txBox="1"/>
          <p:nvPr/>
        </p:nvSpPr>
        <p:spPr>
          <a:xfrm>
            <a:off x="5164428" y="1434181"/>
            <a:ext cx="6894222" cy="3416320"/>
          </a:xfrm>
          <a:prstGeom prst="rect">
            <a:avLst/>
          </a:prstGeom>
          <a:noFill/>
        </p:spPr>
        <p:txBody>
          <a:bodyPr wrap="square">
            <a:spAutoFit/>
          </a:bodyPr>
          <a:lstStyle/>
          <a:p>
            <a:r>
              <a:rPr lang="en-US" dirty="0"/>
              <a:t> any professional setting, the effective use of tools and techniques is essential for achieving high-quality results efficiently. Tools—whether software applications, machinery, or digital platforms—enable the execution of tasks with precision and speed. Techniques, on the other hand, refer to the methods or processes applied to carry out these tasks effectively. Combining the right tools with well-honed techniques ensures streamlined workflows, improved productivity, and consistent outcomes. Continuously updating one’s knowledge of modern tools and refining techniques is critical to staying competitive and adaptable in today’s fast-evolving work environments.</a:t>
            </a:r>
          </a:p>
        </p:txBody>
      </p:sp>
    </p:spTree>
    <p:extLst>
      <p:ext uri="{BB962C8B-B14F-4D97-AF65-F5344CB8AC3E}">
        <p14:creationId xmlns:p14="http://schemas.microsoft.com/office/powerpoint/2010/main" val="34839995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58" name="Text Placeholder 57">
            <a:extLst>
              <a:ext uri="{FF2B5EF4-FFF2-40B4-BE49-F238E27FC236}">
                <a16:creationId xmlns:a16="http://schemas.microsoft.com/office/drawing/2014/main" id="{C6655028-4C8E-4A3F-A17E-06A507BFF4F4}"/>
              </a:ext>
            </a:extLst>
          </p:cNvPr>
          <p:cNvSpPr>
            <a:spLocks noGrp="1"/>
          </p:cNvSpPr>
          <p:nvPr>
            <p:ph type="body" sz="quarter" idx="21"/>
          </p:nvPr>
        </p:nvSpPr>
        <p:spPr/>
        <p:txBody>
          <a:bodyPr/>
          <a:lstStyle/>
          <a:p>
            <a:endParaRPr lang="en-US" dirty="0"/>
          </a:p>
        </p:txBody>
      </p:sp>
      <p:sp>
        <p:nvSpPr>
          <p:cNvPr id="10" name="Title 9">
            <a:extLst>
              <a:ext uri="{FF2B5EF4-FFF2-40B4-BE49-F238E27FC236}">
                <a16:creationId xmlns:a16="http://schemas.microsoft.com/office/drawing/2014/main" id="{29E24BCE-48CF-4EA0-8CEE-DABDE8C63D2E}"/>
              </a:ext>
            </a:extLst>
          </p:cNvPr>
          <p:cNvSpPr>
            <a:spLocks noGrp="1"/>
          </p:cNvSpPr>
          <p:nvPr>
            <p:ph type="title"/>
          </p:nvPr>
        </p:nvSpPr>
        <p:spPr/>
        <p:txBody>
          <a:bodyPr/>
          <a:lstStyle/>
          <a:p>
            <a:r>
              <a:rPr lang="en-IN" sz="4400" b="1" spc="15" dirty="0">
                <a:latin typeface="Trebuchet MS"/>
                <a:cs typeface="Trebuchet MS"/>
              </a:rPr>
              <a:t>POTFOLIO DESIGN AND LAYOUT</a:t>
            </a:r>
            <a:br>
              <a:rPr lang="en-IN" sz="4400" dirty="0">
                <a:latin typeface="Trebuchet MS"/>
                <a:cs typeface="Trebuchet MS"/>
              </a:rPr>
            </a:br>
            <a:endParaRPr lang="en-US" dirty="0"/>
          </a:p>
        </p:txBody>
      </p:sp>
      <p:sp>
        <p:nvSpPr>
          <p:cNvPr id="21" name="Text Placeholder 20">
            <a:extLst>
              <a:ext uri="{FF2B5EF4-FFF2-40B4-BE49-F238E27FC236}">
                <a16:creationId xmlns:a16="http://schemas.microsoft.com/office/drawing/2014/main" id="{6EBE147A-9B99-4FFD-BC53-05C5BD025E32}"/>
              </a:ext>
            </a:extLst>
          </p:cNvPr>
          <p:cNvSpPr>
            <a:spLocks noGrp="1"/>
          </p:cNvSpPr>
          <p:nvPr>
            <p:ph type="body" sz="quarter" idx="16"/>
          </p:nvPr>
        </p:nvSpPr>
        <p:spPr>
          <a:xfrm>
            <a:off x="1036638" y="2717799"/>
            <a:ext cx="11022012" cy="3488693"/>
          </a:xfrm>
        </p:spPr>
        <p:txBody>
          <a:bodyPr/>
          <a:lstStyle/>
          <a:p>
            <a:r>
              <a:rPr lang="en-US" dirty="0"/>
              <a:t>An effective portfolio design and layout play a crucial role in showcasing skills, experiences, and accomplishments in a visually appealing and organized manner. A well-structured layout guides the viewer’s eye smoothly through the content, highlighting key projects and achievements without overwhelming them. Clean typography, balanced spacing, and consistent color schemes enhance readability and professionalism. Additionally, incorporating elements such as clear headings, sections, and visuals ensures the portfolio is easy to navigate and engaging. Ultimately, a thoughtfully designed portfolio layout not only reflects creativity and attention to detail but also helps leave a lasting impression on potential employers or clients.</a:t>
            </a:r>
          </a:p>
        </p:txBody>
      </p:sp>
      <p:sp>
        <p:nvSpPr>
          <p:cNvPr id="23" name="Text Placeholder 22">
            <a:extLst>
              <a:ext uri="{FF2B5EF4-FFF2-40B4-BE49-F238E27FC236}">
                <a16:creationId xmlns:a16="http://schemas.microsoft.com/office/drawing/2014/main" id="{B28CF967-AF84-4550-882F-01B6C8B02C75}"/>
              </a:ext>
            </a:extLst>
          </p:cNvPr>
          <p:cNvSpPr>
            <a:spLocks noGrp="1"/>
          </p:cNvSpPr>
          <p:nvPr>
            <p:ph type="body" sz="quarter" idx="17"/>
          </p:nvPr>
        </p:nvSpPr>
        <p:spPr>
          <a:xfrm>
            <a:off x="-3718679" y="939054"/>
            <a:ext cx="2078139" cy="1333499"/>
          </a:xfrm>
        </p:spPr>
        <p:txBody>
          <a:bodyPr/>
          <a:lstStyle/>
          <a:p>
            <a:endParaRPr lang="en-US" dirty="0"/>
          </a:p>
        </p:txBody>
      </p:sp>
      <p:sp>
        <p:nvSpPr>
          <p:cNvPr id="24" name="Text Placeholder 23">
            <a:extLst>
              <a:ext uri="{FF2B5EF4-FFF2-40B4-BE49-F238E27FC236}">
                <a16:creationId xmlns:a16="http://schemas.microsoft.com/office/drawing/2014/main" id="{0CA6C2C2-4BD8-4FEE-965C-BE8235FB383E}"/>
              </a:ext>
            </a:extLst>
          </p:cNvPr>
          <p:cNvSpPr>
            <a:spLocks noGrp="1"/>
          </p:cNvSpPr>
          <p:nvPr>
            <p:ph type="body" sz="quarter" idx="18"/>
          </p:nvPr>
        </p:nvSpPr>
        <p:spPr>
          <a:xfrm>
            <a:off x="5567082" y="1657346"/>
            <a:ext cx="1671920" cy="349253"/>
          </a:xfrm>
        </p:spPr>
        <p:txBody>
          <a:bodyPr/>
          <a:lstStyle/>
          <a:p>
            <a:r>
              <a:rPr lang="en-US" sz="1400" dirty="0"/>
              <a:t>.</a:t>
            </a:r>
          </a:p>
        </p:txBody>
      </p:sp>
      <p:sp>
        <p:nvSpPr>
          <p:cNvPr id="26" name="Text Placeholder 25">
            <a:extLst>
              <a:ext uri="{FF2B5EF4-FFF2-40B4-BE49-F238E27FC236}">
                <a16:creationId xmlns:a16="http://schemas.microsoft.com/office/drawing/2014/main" id="{CF7E2B50-41CF-47DF-94E2-23B31B1BEC27}"/>
              </a:ext>
            </a:extLst>
          </p:cNvPr>
          <p:cNvSpPr>
            <a:spLocks noGrp="1"/>
          </p:cNvSpPr>
          <p:nvPr>
            <p:ph type="body" sz="quarter" idx="19"/>
          </p:nvPr>
        </p:nvSpPr>
        <p:spPr>
          <a:xfrm>
            <a:off x="7629035" y="1657346"/>
            <a:ext cx="1866900" cy="711200"/>
          </a:xfrm>
        </p:spPr>
        <p:txBody>
          <a:bodyPr/>
          <a:lstStyle/>
          <a:p>
            <a:r>
              <a:rPr lang="en-US" dirty="0"/>
              <a:t>.</a:t>
            </a:r>
          </a:p>
        </p:txBody>
      </p:sp>
      <p:sp>
        <p:nvSpPr>
          <p:cNvPr id="28" name="Text Placeholder 27">
            <a:extLst>
              <a:ext uri="{FF2B5EF4-FFF2-40B4-BE49-F238E27FC236}">
                <a16:creationId xmlns:a16="http://schemas.microsoft.com/office/drawing/2014/main" id="{D404C012-EAAC-4BFF-A8C9-DE3B7374A6FC}"/>
              </a:ext>
            </a:extLst>
          </p:cNvPr>
          <p:cNvSpPr>
            <a:spLocks noGrp="1"/>
          </p:cNvSpPr>
          <p:nvPr>
            <p:ph type="body" sz="quarter" idx="20"/>
          </p:nvPr>
        </p:nvSpPr>
        <p:spPr>
          <a:xfrm>
            <a:off x="9315450" y="1670499"/>
            <a:ext cx="1839912" cy="698048"/>
          </a:xfrm>
        </p:spPr>
        <p:txBody>
          <a:bodyPr/>
          <a:lstStyle/>
          <a:p>
            <a:r>
              <a:rPr lang="en-US" dirty="0"/>
              <a:t>.</a:t>
            </a:r>
          </a:p>
        </p:txBody>
      </p:sp>
      <p:sp>
        <p:nvSpPr>
          <p:cNvPr id="36" name="Date Placeholder 35">
            <a:extLst>
              <a:ext uri="{FF2B5EF4-FFF2-40B4-BE49-F238E27FC236}">
                <a16:creationId xmlns:a16="http://schemas.microsoft.com/office/drawing/2014/main" id="{F6CE792E-745D-4408-9AB1-740D556972A1}"/>
              </a:ext>
            </a:extLst>
          </p:cNvPr>
          <p:cNvSpPr>
            <a:spLocks noGrp="1"/>
          </p:cNvSpPr>
          <p:nvPr>
            <p:ph type="dt" sz="half" idx="2"/>
          </p:nvPr>
        </p:nvSpPr>
        <p:spPr/>
        <p:txBody>
          <a:bodyPr/>
          <a:lstStyle/>
          <a:p>
            <a:fld id="{E65208FE-0220-403B-8209-06D9990EA4C9}" type="datetime1">
              <a:rPr lang="en-US" smtClean="0"/>
              <a:pPr/>
              <a:t>9/3/2025</a:t>
            </a:fld>
            <a:endParaRPr lang="en-US" dirty="0"/>
          </a:p>
        </p:txBody>
      </p:sp>
      <p:sp>
        <p:nvSpPr>
          <p:cNvPr id="37" name="Slide Number Placeholder 36">
            <a:extLst>
              <a:ext uri="{FF2B5EF4-FFF2-40B4-BE49-F238E27FC236}">
                <a16:creationId xmlns:a16="http://schemas.microsoft.com/office/drawing/2014/main" id="{BF214639-68C6-49E7-90D4-F4DAFEFBFE02}"/>
              </a:ext>
            </a:extLst>
          </p:cNvPr>
          <p:cNvSpPr>
            <a:spLocks noGrp="1"/>
          </p:cNvSpPr>
          <p:nvPr>
            <p:ph type="sldNum" sz="quarter" idx="4"/>
          </p:nvPr>
        </p:nvSpPr>
        <p:spPr/>
        <p:txBody>
          <a:bodyPr/>
          <a:lstStyle/>
          <a:p>
            <a:fld id="{294A09A9-5501-47C1-A89A-A340965A2BE2}" type="slidenum">
              <a:rPr lang="en-US" smtClean="0"/>
              <a:pPr/>
              <a:t>8</a:t>
            </a:fld>
            <a:endParaRPr lang="en-US" dirty="0"/>
          </a:p>
        </p:txBody>
      </p:sp>
      <p:sp>
        <p:nvSpPr>
          <p:cNvPr id="3" name="Picture Placeholder 2">
            <a:extLst>
              <a:ext uri="{FF2B5EF4-FFF2-40B4-BE49-F238E27FC236}">
                <a16:creationId xmlns:a16="http://schemas.microsoft.com/office/drawing/2014/main" id="{DBF98DC1-849D-CEA0-FC6E-4E446D9A2158}"/>
              </a:ext>
            </a:extLst>
          </p:cNvPr>
          <p:cNvSpPr>
            <a:spLocks noGrp="1"/>
          </p:cNvSpPr>
          <p:nvPr>
            <p:ph type="pic" sz="quarter" idx="11"/>
          </p:nvPr>
        </p:nvSpPr>
        <p:spPr>
          <a:xfrm>
            <a:off x="-3536576" y="4047564"/>
            <a:ext cx="767618" cy="2353235"/>
          </a:xfrm>
        </p:spPr>
      </p:sp>
      <p:sp>
        <p:nvSpPr>
          <p:cNvPr id="5" name="Picture Placeholder 4">
            <a:extLst>
              <a:ext uri="{FF2B5EF4-FFF2-40B4-BE49-F238E27FC236}">
                <a16:creationId xmlns:a16="http://schemas.microsoft.com/office/drawing/2014/main" id="{E20AB952-A4EB-C0B4-4D60-6F49BC560847}"/>
              </a:ext>
            </a:extLst>
          </p:cNvPr>
          <p:cNvSpPr>
            <a:spLocks noGrp="1"/>
          </p:cNvSpPr>
          <p:nvPr>
            <p:ph type="pic" sz="quarter" idx="12"/>
          </p:nvPr>
        </p:nvSpPr>
        <p:spPr>
          <a:xfrm>
            <a:off x="-4015491" y="3428999"/>
            <a:ext cx="1246534" cy="2971801"/>
          </a:xfrm>
        </p:spPr>
      </p:sp>
      <p:sp>
        <p:nvSpPr>
          <p:cNvPr id="7" name="Picture Placeholder 6">
            <a:extLst>
              <a:ext uri="{FF2B5EF4-FFF2-40B4-BE49-F238E27FC236}">
                <a16:creationId xmlns:a16="http://schemas.microsoft.com/office/drawing/2014/main" id="{A85142DB-1096-B850-3918-D191E1C92CDB}"/>
              </a:ext>
            </a:extLst>
          </p:cNvPr>
          <p:cNvSpPr>
            <a:spLocks noGrp="1"/>
          </p:cNvSpPr>
          <p:nvPr>
            <p:ph type="pic" sz="quarter" idx="13"/>
          </p:nvPr>
        </p:nvSpPr>
        <p:spPr>
          <a:xfrm flipH="1">
            <a:off x="-3718679" y="3913092"/>
            <a:ext cx="182102" cy="2353235"/>
          </a:xfrm>
        </p:spPr>
      </p:sp>
      <p:sp>
        <p:nvSpPr>
          <p:cNvPr id="9" name="Picture Placeholder 8">
            <a:extLst>
              <a:ext uri="{FF2B5EF4-FFF2-40B4-BE49-F238E27FC236}">
                <a16:creationId xmlns:a16="http://schemas.microsoft.com/office/drawing/2014/main" id="{8E65FAAB-664D-AF6D-F1E0-63BFB9486243}"/>
              </a:ext>
            </a:extLst>
          </p:cNvPr>
          <p:cNvSpPr>
            <a:spLocks noGrp="1"/>
          </p:cNvSpPr>
          <p:nvPr>
            <p:ph type="pic" sz="quarter" idx="14"/>
          </p:nvPr>
        </p:nvSpPr>
        <p:spPr>
          <a:xfrm>
            <a:off x="-15543487" y="2675963"/>
            <a:ext cx="12353708" cy="3590364"/>
          </a:xfrm>
        </p:spPr>
      </p:sp>
      <p:sp>
        <p:nvSpPr>
          <p:cNvPr id="12" name="Picture Placeholder 11">
            <a:extLst>
              <a:ext uri="{FF2B5EF4-FFF2-40B4-BE49-F238E27FC236}">
                <a16:creationId xmlns:a16="http://schemas.microsoft.com/office/drawing/2014/main" id="{E005D6E5-5386-D2E4-0F38-A6BD1C469AB7}"/>
              </a:ext>
            </a:extLst>
          </p:cNvPr>
          <p:cNvSpPr>
            <a:spLocks noGrp="1"/>
          </p:cNvSpPr>
          <p:nvPr>
            <p:ph type="pic" sz="quarter" idx="15"/>
          </p:nvPr>
        </p:nvSpPr>
        <p:spPr>
          <a:xfrm flipH="1">
            <a:off x="-5593976" y="3684493"/>
            <a:ext cx="1048871" cy="2635623"/>
          </a:xfrm>
        </p:spPr>
      </p:sp>
    </p:spTree>
    <p:extLst>
      <p:ext uri="{BB962C8B-B14F-4D97-AF65-F5344CB8AC3E}">
        <p14:creationId xmlns:p14="http://schemas.microsoft.com/office/powerpoint/2010/main" val="4083546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0039366-CC4B-45CC-9139-66129D35DB25}"/>
              </a:ext>
            </a:extLst>
          </p:cNvPr>
          <p:cNvSpPr>
            <a:spLocks noGrp="1"/>
          </p:cNvSpPr>
          <p:nvPr>
            <p:ph type="body" sz="quarter" idx="13"/>
          </p:nvPr>
        </p:nvSpPr>
        <p:spPr/>
        <p:txBody>
          <a:bodyPr/>
          <a:lstStyle/>
          <a:p>
            <a:r>
              <a:rPr lang="en-US" dirty="0"/>
              <a:t>04</a:t>
            </a:r>
          </a:p>
        </p:txBody>
      </p:sp>
      <p:sp>
        <p:nvSpPr>
          <p:cNvPr id="3" name="Title 2">
            <a:extLst>
              <a:ext uri="{FF2B5EF4-FFF2-40B4-BE49-F238E27FC236}">
                <a16:creationId xmlns:a16="http://schemas.microsoft.com/office/drawing/2014/main" id="{594C1777-B62D-468E-BE34-64A07CED098F}"/>
              </a:ext>
            </a:extLst>
          </p:cNvPr>
          <p:cNvSpPr>
            <a:spLocks noGrp="1"/>
          </p:cNvSpPr>
          <p:nvPr>
            <p:ph type="title"/>
          </p:nvPr>
        </p:nvSpPr>
        <p:spPr>
          <a:xfrm>
            <a:off x="1223493" y="-1506828"/>
            <a:ext cx="8488464" cy="6838682"/>
          </a:xfrm>
        </p:spPr>
        <p:txBody>
          <a:bodyPr>
            <a:normAutofit/>
          </a:bodyPr>
          <a:lstStyle/>
          <a:p>
            <a:r>
              <a:rPr lang="en-US" dirty="0"/>
              <a:t>FEATURES AND FUNCTIONALITY</a:t>
            </a:r>
            <a:br>
              <a:rPr lang="en-US" dirty="0"/>
            </a:br>
            <a:r>
              <a:rPr lang="en-US" sz="1800" dirty="0"/>
              <a:t>Features and functionality are the core elements that define the value and usability of any product, service, or system. Features refer to the distinct attributes or capabilities that a product offers, such as tools, options, or components designed to meet specific needs. Functionality, meanwhile, focuses on how these features work together to perform tasks effectively and efficiently. A strong balance between innovative features and seamless functionality ensures an intuitive user experience, enhances productivity, and addresses user requirements. Prioritizing both aspects during design and development leads to solutions that are not only powerful but also practical and user-friendly.</a:t>
            </a:r>
            <a:br>
              <a:rPr lang="en-US" sz="1800" dirty="0"/>
            </a:br>
            <a:endParaRPr lang="en-US" sz="1800" dirty="0"/>
          </a:p>
        </p:txBody>
      </p:sp>
    </p:spTree>
    <p:extLst>
      <p:ext uri="{BB962C8B-B14F-4D97-AF65-F5344CB8AC3E}">
        <p14:creationId xmlns:p14="http://schemas.microsoft.com/office/powerpoint/2010/main" val="675137161"/>
      </p:ext>
    </p:extLst>
  </p:cSld>
  <p:clrMapOvr>
    <a:masterClrMapping/>
  </p:clrMapOvr>
</p:sld>
</file>

<file path=ppt/theme/theme1.xml><?xml version="1.0" encoding="utf-8"?>
<a:theme xmlns:a="http://schemas.openxmlformats.org/drawingml/2006/main" name="Office Theme">
  <a:themeElements>
    <a:clrScheme name="Minimalist Presentation">
      <a:dk1>
        <a:sysClr val="windowText" lastClr="000000"/>
      </a:dk1>
      <a:lt1>
        <a:sysClr val="window" lastClr="FFFFFF"/>
      </a:lt1>
      <a:dk2>
        <a:srgbClr val="ABABAB"/>
      </a:dk2>
      <a:lt2>
        <a:srgbClr val="F2F1EE"/>
      </a:lt2>
      <a:accent1>
        <a:srgbClr val="D8D2CD"/>
      </a:accent1>
      <a:accent2>
        <a:srgbClr val="C0C9C2"/>
      </a:accent2>
      <a:accent3>
        <a:srgbClr val="A5A5A5"/>
      </a:accent3>
      <a:accent4>
        <a:srgbClr val="FFC000"/>
      </a:accent4>
      <a:accent5>
        <a:srgbClr val="5B9BD5"/>
      </a:accent5>
      <a:accent6>
        <a:srgbClr val="70AD47"/>
      </a:accent6>
      <a:hlink>
        <a:srgbClr val="0563C1"/>
      </a:hlink>
      <a:folHlink>
        <a:srgbClr val="954F72"/>
      </a:folHlink>
    </a:clrScheme>
    <a:fontScheme name="Custom 3">
      <a:majorFont>
        <a:latin typeface="Biome Light"/>
        <a:ea typeface=""/>
        <a:cs typeface=""/>
      </a:majorFont>
      <a:minorFont>
        <a:latin typeface="Biome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color presentation_Win32_LW_v2.potx" id="{B7F4C684-7BE5-4BD8-BEBE-7F207A45F474}" vid="{9091DE1E-F617-4C59-950B-F96736B889D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976319-4513-485C-AD3A-E56C39927A3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A1B7BBB-8F46-4BA8-85EC-2ECC1D2E32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3A10211-FBDE-44DA-8AD6-29E596B2975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Minimalist color presentation</Template>
  <TotalTime>53</TotalTime>
  <Words>1156</Words>
  <Application>Microsoft Office PowerPoint</Application>
  <PresentationFormat>Widescreen</PresentationFormat>
  <Paragraphs>100</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Biome Light</vt:lpstr>
      <vt:lpstr>Calibri</vt:lpstr>
      <vt:lpstr>Times New Roman</vt:lpstr>
      <vt:lpstr>Trebuchet MS</vt:lpstr>
      <vt:lpstr>Office Theme</vt:lpstr>
      <vt:lpstr>Digital Portfolio </vt:lpstr>
      <vt:lpstr>PROJECT TITLE</vt:lpstr>
      <vt:lpstr>AGENDA</vt:lpstr>
      <vt:lpstr>Project statement In today’s highly competitive digital landscape, professionals and creatives often struggle to effectively showcase their skills, experience, and personal brand in a cohesive and visually compelling way. Traditional resumes and social media platforms fall short in providing a space that truly reflects individual creativity, technical ability, and project diversity. There is a need for a centralized, interactive, and personalized platform that not only highlights a person’s work but also communicates their unique identity, style, and professional growth. This digital portfolio project aims to solve that problem by creating an engaging, user-friendly, and visually appealing platform to present my work, skills, and accomplishments to potential employers, clients, and collaborators. </vt:lpstr>
      <vt:lpstr>PROJECT OVERVIEW  This digital portfolio project is designed to serve as a professional online showcase of my skills, projects, and creative work. The portfolio provides a centralized platform where visitors can explore my background, view completed projects, and gain insight into my technical and creative capabilities. The design focuses on clean navigation, responsive layout, and a visually cohesive aesthetic that reflects my personal brand. Key features include an about section, project gallery, downloadable resume, contact form, and links to external profiles such as LinkedIn or GitHub. The goal is to create an interactive and engaging user experience that not only highlights my accomplishments but also positions me effectively in a competitive job or freelance market. </vt:lpstr>
      <vt:lpstr>WHO ARE THE END USERS?</vt:lpstr>
      <vt:lpstr>TOOLS AND TECHNIQUES</vt:lpstr>
      <vt:lpstr>POTFOLIO DESIGN AND LAYOUT </vt:lpstr>
      <vt:lpstr>FEATURES AND FUNCTIONALITY Features and functionality are the core elements that define the value and usability of any product, service, or system. Features refer to the distinct attributes or capabilities that a product offers, such as tools, options, or components designed to meet specific needs. Functionality, meanwhile, focuses on how these features work together to perform tasks effectively and efficiently. A strong balance between innovative features and seamless functionality ensures an intuitive user experience, enhances productivity, and addresses user requirements. Prioritizing both aspects during design and development leads to solutions that are not only powerful but also practical and user-friendly. </vt:lpstr>
      <vt:lpstr>RESULTS AND SCREENSHOTS</vt:lpstr>
      <vt:lpstr>conclusion</vt:lpstr>
      <vt:lpstr>Goals for Q2</vt:lpstr>
      <vt:lpstr>Summary</vt:lpstr>
      <vt:lpstr>Closing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Abiraami</dc:creator>
  <cp:lastModifiedBy>Abiraami</cp:lastModifiedBy>
  <cp:revision>3</cp:revision>
  <dcterms:created xsi:type="dcterms:W3CDTF">2025-09-03T04:45:12Z</dcterms:created>
  <dcterms:modified xsi:type="dcterms:W3CDTF">2025-09-03T06:01:31Z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